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7" r:id="rId2"/>
    <p:sldId id="288" r:id="rId3"/>
    <p:sldId id="297" r:id="rId4"/>
    <p:sldId id="259" r:id="rId5"/>
    <p:sldId id="261" r:id="rId6"/>
    <p:sldId id="263" r:id="rId7"/>
    <p:sldId id="296" r:id="rId8"/>
    <p:sldId id="260" r:id="rId9"/>
    <p:sldId id="289" r:id="rId10"/>
    <p:sldId id="294" r:id="rId11"/>
    <p:sldId id="286" r:id="rId12"/>
    <p:sldId id="295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3AF41-83CA-447C-830E-B0C864842D25}" v="60" dt="2025-04-28T14:00:30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8E8BD-D908-4CB4-BAEB-0150BFD4ED2E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2BBF0-F313-42C1-9D6C-C8E1BE0666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30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41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02D67-9E8B-60ED-ACC0-B676DEE8A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B5F1393-551F-0EE6-0DEA-0EF298FA90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B87EDC4-F0D1-C0B4-835B-6892C794A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973701-8B04-6AE4-50F8-5173D8B35E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65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015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E06EB-D190-F4BB-9DF5-0A58759BC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42186FE-A9CA-B8E1-33A0-F2614E77D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C51486C-7A6A-775A-6798-725351577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B210C0-CAF9-AF0F-B8F9-129460EDF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92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9BA3B-C8EC-0A76-6E7B-9738C5EC8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0741BA-F8F9-3CF7-740F-35282A0E64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B362CA-4DF3-AF92-1261-E63D63F6B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3443E3-3F42-A6C8-B9D1-5D03A5011A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170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C30AB-23D8-927E-E823-CED7CD599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2CA6BC0-3206-B4B8-3EBB-8DBBEED444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E61B6F6-15C7-3DF4-80FF-DB3590E33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495558-9748-3513-70AD-00BCA7958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093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C056F-AAE6-CE64-3AA7-D05D27B37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AF3B1DA-7A89-F411-CEE5-93919112CA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D8C8E7D-EC86-432B-BB6C-4D1E517C5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02857C-0BB2-1FED-A1B7-F982C61B2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97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FD3DC6-8E71-F803-BFD9-B5471CEA6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B9E592-651E-A8AE-AB7F-3477636FF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BA34A8-B01F-A991-B02F-9F18FB0B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F6E302-7DB3-10BE-9E3A-E83AA74A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1B4EEA-F404-71DE-B6FF-F1C265CF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38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05DD6C-1E3D-37A6-ADF0-F28D71F7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B5105B-3E67-5FFC-E82D-DCE02165F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6FA36C-ED4E-E7D4-EA7D-6CCE257F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8B6840-0076-A0CF-FF5F-AE6DBAC2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235B91-D437-DC5B-CADD-05E494FB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51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E43CAB0-749A-119C-DF28-7B4F8E561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D522BF5-A9AC-E57F-8A70-D41DD8B7C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30A01A-2BF3-A789-D7E0-E28A9B6D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9ED71D-D3B6-AF27-BD1A-19CF5656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27C704-5559-C7E5-90B9-5E2572EB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80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5D3FAB-1E32-A380-64FE-0F9060FD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3B73B3-C639-5F49-9665-69869495C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4FA4A0-4BED-2029-A078-C6048942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7F1157-490B-ABD6-6E7F-6518E2D5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1AE93E-1541-4AC0-EAA9-448CA642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28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CA79AE-9BF9-4C08-9187-F8D1057B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95C54D-2A74-05FC-7064-A7936249F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E0187A-8472-B8DE-CEB9-80420CF5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ED28B8-3A9F-2FCC-C59C-42FDA938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9904D7-7613-976A-8C0D-AECF310F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94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CC1141-4172-7826-F319-8EF94668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EF6E68-A200-67C6-DBE9-CDEA9BF61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82BCBA-26E1-F29A-3BEF-391532E7F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2F67A1-22B4-72DF-F23E-909FCAD0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3FE8E3-777C-6BF4-9D57-7874E3F9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479C7D-1808-1574-ABB2-9982C89F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82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F48D02-9CC9-7E2D-C1CE-8E142F06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4BD3C7-D9C7-8FA0-A37E-3973AFBE6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00DD78-0F48-A79D-4324-E4107F9EB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97C4676-B43E-DA6D-96DF-C28FE547F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78F688B-F783-EDAE-2045-A790762B5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14C2E12-9CC7-467F-2DEF-DCC53787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D7B3F4-2B19-883D-880F-CE2538D0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77C2FC-D38E-9E43-8B79-A1C96985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6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A43C3E-E8DE-6E37-D52D-7FEF9A96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1EF4C4-CDF5-3448-AEE6-5930D043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8FD404-0ADC-349C-2195-DE8F3B00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807512-BFEB-488E-2A64-6BD6A153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06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77DEF3-5125-3E91-C90A-129FBB81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525D4D0-4231-1E5E-61B0-97A50F35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3D75F1-592D-BC43-6D5D-FEB3F47F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68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3A086-09E7-599E-82EC-0D65EB9A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69B6CE-1851-0178-01E9-1699F923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EF7991-A969-94A4-A877-C507F64F2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81E635-097B-5D73-77C9-362F8722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318660-3E7A-50C4-02EA-E48D751D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FCF790-DE28-181E-55D8-070C9B4E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17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97265B-EE8C-965B-0807-3915F08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603FA8-1FA8-1243-8E4D-B7E9A8563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B2016D-1554-2302-3646-D67F361A6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0EE4DF-9978-625E-3048-E6BFAF27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D20215-A09A-D0E9-EEA0-27BD85C3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07209D-5707-F0EA-9272-AB951ED3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56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EDA7100-438D-CDCE-9465-5A0EE1D3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909D8D-A48F-049B-5EEC-E8DE0F41A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EB885E-BF91-B4B7-BBF2-C5B88C97D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AED96-363F-4D93-8453-F5AEC26A954B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112B49-8CA0-5818-9B88-093B026A7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C9B0E6-3880-5238-A50B-D3A5D8093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37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76FFAD5-7C77-0960-887D-B258C9A01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A4DC4A-A889-A59F-8952-135962AAABCC}"/>
              </a:ext>
            </a:extLst>
          </p:cNvPr>
          <p:cNvSpPr txBox="1"/>
          <p:nvPr/>
        </p:nvSpPr>
        <p:spPr>
          <a:xfrm>
            <a:off x="2193471" y="533400"/>
            <a:ext cx="7805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その⑧</a:t>
            </a:r>
            <a:r>
              <a:rPr kumimoji="1"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48CCF0-F4C3-0B55-5B2A-1463BF2E9195}"/>
              </a:ext>
            </a:extLst>
          </p:cNvPr>
          <p:cNvSpPr txBox="1"/>
          <p:nvPr/>
        </p:nvSpPr>
        <p:spPr>
          <a:xfrm>
            <a:off x="1945098" y="2875002"/>
            <a:ext cx="91420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○○はどこですか。</a:t>
            </a:r>
            <a:r>
              <a:rPr kumimoji="1"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78656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103CD-62EC-F0B4-E08F-7894A240B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B3E8202-AB71-9E6A-1395-326C392D9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0ABD5E-5A5D-C9A9-8E53-0040A9C7CA9E}"/>
              </a:ext>
            </a:extLst>
          </p:cNvPr>
          <p:cNvSpPr txBox="1"/>
          <p:nvPr/>
        </p:nvSpPr>
        <p:spPr>
          <a:xfrm>
            <a:off x="6036538" y="5633993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その⑧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99B6B2-2BF2-C257-46B8-736554578D8B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3F7E53-DCD6-E963-B018-842A5645C466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1356AFCD-0652-10A7-5452-1CC6CE727F48}"/>
              </a:ext>
            </a:extLst>
          </p:cNvPr>
          <p:cNvSpPr/>
          <p:nvPr/>
        </p:nvSpPr>
        <p:spPr>
          <a:xfrm>
            <a:off x="853299" y="4973986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BFA514-667E-4A91-E6A1-362353211A54}"/>
              </a:ext>
            </a:extLst>
          </p:cNvPr>
          <p:cNvSpPr txBox="1"/>
          <p:nvPr/>
        </p:nvSpPr>
        <p:spPr>
          <a:xfrm>
            <a:off x="2041282" y="4929658"/>
            <a:ext cx="94572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先生の家はどこですか？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D5B98E4-A1C4-1367-C07F-2F4965CE5608}"/>
              </a:ext>
            </a:extLst>
          </p:cNvPr>
          <p:cNvSpPr/>
          <p:nvPr/>
        </p:nvSpPr>
        <p:spPr>
          <a:xfrm>
            <a:off x="9285356" y="16122"/>
            <a:ext cx="2871281" cy="1373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</a:rPr>
              <a:t>答え</a:t>
            </a:r>
            <a:endParaRPr kumimoji="1" lang="en-US" altLang="ja-JP" sz="4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400" b="1" dirty="0">
                <a:solidFill>
                  <a:schemeClr val="tx1"/>
                </a:solidFill>
              </a:rPr>
              <a:t>Answer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9BC01D6-79C9-6BFC-8514-7B8D040CB3E9}"/>
              </a:ext>
            </a:extLst>
          </p:cNvPr>
          <p:cNvSpPr txBox="1"/>
          <p:nvPr/>
        </p:nvSpPr>
        <p:spPr>
          <a:xfrm>
            <a:off x="2525485" y="3913735"/>
            <a:ext cx="7141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先生（せんせい）の家（いえ）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1C3FBF7-E9A6-B012-75F0-DC1C24DB1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6355" y="-272143"/>
            <a:ext cx="4942114" cy="49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0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13C0D-ED34-45AB-2842-658645D13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D659247-203E-61BB-5D4F-DBA71E35F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05311D-C907-6322-1531-F10FB32F8A04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その⑧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EEFA02-538D-27DC-25E4-92DD43973574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40E2C9-D41C-9F34-214E-92F9DC179133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9DD8B0B-C277-8775-7F21-B4B999D94684}"/>
              </a:ext>
            </a:extLst>
          </p:cNvPr>
          <p:cNvSpPr/>
          <p:nvPr/>
        </p:nvSpPr>
        <p:spPr>
          <a:xfrm>
            <a:off x="853299" y="4837658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AB9473-1CA9-D337-3FCB-77EE08F781D4}"/>
              </a:ext>
            </a:extLst>
          </p:cNvPr>
          <p:cNvSpPr txBox="1"/>
          <p:nvPr/>
        </p:nvSpPr>
        <p:spPr>
          <a:xfrm>
            <a:off x="3236098" y="4555838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25D7E01-8C7C-B084-B649-602109D1F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799" y="1150754"/>
            <a:ext cx="5078402" cy="3385601"/>
          </a:xfrm>
          <a:prstGeom prst="rect">
            <a:avLst/>
          </a:prstGeom>
        </p:spPr>
      </p:pic>
      <p:sp>
        <p:nvSpPr>
          <p:cNvPr id="10" name="思考の吹き出し: 雲形 9">
            <a:extLst>
              <a:ext uri="{FF2B5EF4-FFF2-40B4-BE49-F238E27FC236}">
                <a16:creationId xmlns:a16="http://schemas.microsoft.com/office/drawing/2014/main" id="{7E0C09BC-C7CA-8A5B-BE21-2E0EE2D467C4}"/>
              </a:ext>
            </a:extLst>
          </p:cNvPr>
          <p:cNvSpPr/>
          <p:nvPr/>
        </p:nvSpPr>
        <p:spPr>
          <a:xfrm>
            <a:off x="8362880" y="2302162"/>
            <a:ext cx="3544738" cy="1851949"/>
          </a:xfrm>
          <a:prstGeom prst="cloudCallout">
            <a:avLst>
              <a:gd name="adj1" fmla="val -68435"/>
              <a:gd name="adj2" fmla="val -100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メガネ</a:t>
            </a:r>
            <a:r>
              <a:rPr kumimoji="1" lang="en-US" altLang="ja-JP" sz="3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kumimoji="1" lang="ja-JP" altLang="en-US" sz="36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044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F1BF1-9A93-A785-29C7-6673C8002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62EDEA1-8BAC-6292-D198-61871DB45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EC81D3-3521-B462-F818-49DCF9DEB0F1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</a:t>
            </a:r>
            <a:r>
              <a:rPr kumimoji="1" lang="ja-JP" altLang="en-US" sz="2000" b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  <a:r>
              <a:rPr lang="ja-JP" altLang="en-US" sz="2000" b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その⑧</a:t>
            </a:r>
            <a:r>
              <a:rPr kumimoji="1" lang="ja-JP" altLang="en-US" sz="4400" b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kumimoji="1" lang="ja-JP" altLang="en-US" sz="4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7E0510-CE51-3622-AFDE-F47AC5242198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318E48-F572-07B7-EFE5-24D9EE74D51E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CFDDAA1E-8A61-090E-9ECB-1DC67951C1B1}"/>
              </a:ext>
            </a:extLst>
          </p:cNvPr>
          <p:cNvSpPr/>
          <p:nvPr/>
        </p:nvSpPr>
        <p:spPr>
          <a:xfrm>
            <a:off x="853299" y="4837658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5327D1A-7ED9-63BE-F381-FDC78C8E28BA}"/>
              </a:ext>
            </a:extLst>
          </p:cNvPr>
          <p:cNvSpPr txBox="1"/>
          <p:nvPr/>
        </p:nvSpPr>
        <p:spPr>
          <a:xfrm>
            <a:off x="2334424" y="4825983"/>
            <a:ext cx="83982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メガネはどこですか。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CC668CC-B20F-2767-2D9E-DF2EEFD0D2DA}"/>
              </a:ext>
            </a:extLst>
          </p:cNvPr>
          <p:cNvSpPr/>
          <p:nvPr/>
        </p:nvSpPr>
        <p:spPr>
          <a:xfrm>
            <a:off x="9296996" y="100435"/>
            <a:ext cx="2871281" cy="1373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</a:rPr>
              <a:t>答え</a:t>
            </a:r>
            <a:endParaRPr kumimoji="1" lang="en-US" altLang="ja-JP" sz="4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400" b="1" dirty="0">
                <a:solidFill>
                  <a:schemeClr val="tx1"/>
                </a:solidFill>
              </a:rPr>
              <a:t>Answer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7C81D0F-93C6-0B96-9D9C-59B36EDA5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799" y="1150754"/>
            <a:ext cx="5078402" cy="3385601"/>
          </a:xfrm>
          <a:prstGeom prst="rect">
            <a:avLst/>
          </a:prstGeom>
        </p:spPr>
      </p:pic>
      <p:sp>
        <p:nvSpPr>
          <p:cNvPr id="15" name="思考の吹き出し: 雲形 14">
            <a:extLst>
              <a:ext uri="{FF2B5EF4-FFF2-40B4-BE49-F238E27FC236}">
                <a16:creationId xmlns:a16="http://schemas.microsoft.com/office/drawing/2014/main" id="{9B87F6A6-5C7B-71C5-EBB7-D490C6030E20}"/>
              </a:ext>
            </a:extLst>
          </p:cNvPr>
          <p:cNvSpPr/>
          <p:nvPr/>
        </p:nvSpPr>
        <p:spPr>
          <a:xfrm>
            <a:off x="8362880" y="2302162"/>
            <a:ext cx="3544738" cy="1851949"/>
          </a:xfrm>
          <a:prstGeom prst="cloudCallout">
            <a:avLst>
              <a:gd name="adj1" fmla="val -68435"/>
              <a:gd name="adj2" fmla="val -100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メガネ</a:t>
            </a:r>
            <a:r>
              <a:rPr kumimoji="1" lang="en-US" altLang="ja-JP" sz="3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kumimoji="1" lang="ja-JP" altLang="en-US" sz="36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2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77672-2F5F-CDAD-D26E-ADCD64F2C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93B53F1-FDA0-5D4D-FE2C-AF6686169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DDDB2-AE93-5935-041A-FE7D8A37D316}"/>
              </a:ext>
            </a:extLst>
          </p:cNvPr>
          <p:cNvSpPr txBox="1"/>
          <p:nvPr/>
        </p:nvSpPr>
        <p:spPr>
          <a:xfrm>
            <a:off x="5976102" y="5621497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その⑧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矢印: ストライプ 5">
            <a:extLst>
              <a:ext uri="{FF2B5EF4-FFF2-40B4-BE49-F238E27FC236}">
                <a16:creationId xmlns:a16="http://schemas.microsoft.com/office/drawing/2014/main" id="{7E5CF80A-983E-BE14-BE33-2F7AEFEBED11}"/>
              </a:ext>
            </a:extLst>
          </p:cNvPr>
          <p:cNvSpPr/>
          <p:nvPr/>
        </p:nvSpPr>
        <p:spPr>
          <a:xfrm>
            <a:off x="992834" y="4256523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2AD8031-AD42-4ED4-B3A2-92886C3C86E3}"/>
              </a:ext>
            </a:extLst>
          </p:cNvPr>
          <p:cNvSpPr txBox="1"/>
          <p:nvPr/>
        </p:nvSpPr>
        <p:spPr>
          <a:xfrm>
            <a:off x="2185639" y="4102683"/>
            <a:ext cx="93251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これは何（なん）ですか？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What is this ?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191499-3534-BE5E-3471-06AF676383F7}"/>
              </a:ext>
            </a:extLst>
          </p:cNvPr>
          <p:cNvSpPr txBox="1"/>
          <p:nvPr/>
        </p:nvSpPr>
        <p:spPr>
          <a:xfrm>
            <a:off x="4838334" y="3234086"/>
            <a:ext cx="2906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これは？？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CCC0F6A-6E2F-8501-78BA-EB6ADEDBD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8105" r="90137">
                        <a14:foregroundMark x1="89551" y1="70801" x2="90137" y2="73633"/>
                        <a14:foregroundMark x1="8105" y1="32227" x2="8887" y2="371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6828" y="-278889"/>
            <a:ext cx="4158343" cy="4158343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D6775E5-8376-8581-2113-8161BB29B5E5}"/>
              </a:ext>
            </a:extLst>
          </p:cNvPr>
          <p:cNvSpPr/>
          <p:nvPr/>
        </p:nvSpPr>
        <p:spPr>
          <a:xfrm>
            <a:off x="9361714" y="68666"/>
            <a:ext cx="2716809" cy="13217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復習</a:t>
            </a:r>
            <a:endParaRPr kumimoji="1" lang="en-US" altLang="ja-JP" sz="4000" b="1" dirty="0">
              <a:solidFill>
                <a:schemeClr val="tx1"/>
              </a:solidFill>
            </a:endParaRPr>
          </a:p>
          <a:p>
            <a:pPr algn="ctr"/>
            <a:r>
              <a:rPr lang="en-US" altLang="ja-JP" sz="4000" b="1" dirty="0">
                <a:solidFill>
                  <a:schemeClr val="tx1"/>
                </a:solidFill>
              </a:rPr>
              <a:t>Review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B69B2-F704-D021-126D-546D940F5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9FCFC40-8C2D-3ACF-C408-D9201B57C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364C7E-EC1B-2274-510F-5D1EBA8A0B7C}"/>
              </a:ext>
            </a:extLst>
          </p:cNvPr>
          <p:cNvSpPr txBox="1"/>
          <p:nvPr/>
        </p:nvSpPr>
        <p:spPr>
          <a:xfrm>
            <a:off x="5976102" y="5621497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その⑧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矢印: ストライプ 5">
            <a:extLst>
              <a:ext uri="{FF2B5EF4-FFF2-40B4-BE49-F238E27FC236}">
                <a16:creationId xmlns:a16="http://schemas.microsoft.com/office/drawing/2014/main" id="{61B24D51-4849-B4D7-C10A-E31DCDADFAC5}"/>
              </a:ext>
            </a:extLst>
          </p:cNvPr>
          <p:cNvSpPr/>
          <p:nvPr/>
        </p:nvSpPr>
        <p:spPr>
          <a:xfrm>
            <a:off x="992834" y="4256523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C1D3D4-E409-CB28-CDA7-9D2B8B55D757}"/>
              </a:ext>
            </a:extLst>
          </p:cNvPr>
          <p:cNvSpPr txBox="1"/>
          <p:nvPr/>
        </p:nvSpPr>
        <p:spPr>
          <a:xfrm>
            <a:off x="2185639" y="4102683"/>
            <a:ext cx="93251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トイレはどこですか？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Where is bathroom ?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838E204-641F-C24F-9A7E-54D839398FC7}"/>
              </a:ext>
            </a:extLst>
          </p:cNvPr>
          <p:cNvSpPr txBox="1"/>
          <p:nvPr/>
        </p:nvSpPr>
        <p:spPr>
          <a:xfrm>
            <a:off x="7718605" y="3199416"/>
            <a:ext cx="2906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トイレ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10752F-D2E5-872F-608A-9400A0F5A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2578" l="9961" r="89844">
                        <a14:foregroundMark x1="54590" y1="90918" x2="45117" y2="89355"/>
                        <a14:foregroundMark x1="46191" y1="86230" x2="52832" y2="85742"/>
                        <a14:foregroundMark x1="51758" y1="32227" x2="47266" y2="43652"/>
                        <a14:foregroundMark x1="43848" y1="22559" x2="42871" y2="26855"/>
                        <a14:foregroundMark x1="48535" y1="50781" x2="53809" y2="49512"/>
                        <a14:foregroundMark x1="55859" y1="23340" x2="36035" y2="20508"/>
                        <a14:foregroundMark x1="26953" y1="56836" x2="26367" y2="58301"/>
                        <a14:foregroundMark x1="48730" y1="56641" x2="50195" y2="57422"/>
                        <a14:foregroundMark x1="37793" y1="91113" x2="46484" y2="92969"/>
                        <a14:foregroundMark x1="46484" y1="92969" x2="54395" y2="92578"/>
                        <a14:foregroundMark x1="54395" y1="92578" x2="55273" y2="925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8189" y="392093"/>
            <a:ext cx="3635621" cy="3635621"/>
          </a:xfrm>
          <a:prstGeom prst="rect">
            <a:avLst/>
          </a:prstGeom>
        </p:spPr>
      </p:pic>
      <p:sp>
        <p:nvSpPr>
          <p:cNvPr id="13" name="思考の吹き出し: 雲形 12">
            <a:extLst>
              <a:ext uri="{FF2B5EF4-FFF2-40B4-BE49-F238E27FC236}">
                <a16:creationId xmlns:a16="http://schemas.microsoft.com/office/drawing/2014/main" id="{0314F5C0-0706-C2A0-E6AB-9418E76421B2}"/>
              </a:ext>
            </a:extLst>
          </p:cNvPr>
          <p:cNvSpPr/>
          <p:nvPr/>
        </p:nvSpPr>
        <p:spPr>
          <a:xfrm>
            <a:off x="7218911" y="558283"/>
            <a:ext cx="3906288" cy="2649510"/>
          </a:xfrm>
          <a:prstGeom prst="cloudCallout">
            <a:avLst>
              <a:gd name="adj1" fmla="val -64565"/>
              <a:gd name="adj2" fmla="val 194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A77FCD3-93E0-2B88-1F41-A909464976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157" t="15078" r="6349" b="15080"/>
          <a:stretch/>
        </p:blipFill>
        <p:spPr>
          <a:xfrm>
            <a:off x="8034129" y="918892"/>
            <a:ext cx="2275854" cy="17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8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8652-03FC-21A9-F0DF-7E9E88A05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B48D212-B349-962F-2A86-2EBCF4B7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701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4A7153-FB75-0DEE-269E-B3CA2A79B020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その⑧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612882-7D48-49B4-6F59-4EBA94804648}"/>
              </a:ext>
            </a:extLst>
          </p:cNvPr>
          <p:cNvSpPr txBox="1"/>
          <p:nvPr/>
        </p:nvSpPr>
        <p:spPr>
          <a:xfrm>
            <a:off x="301464" y="475359"/>
            <a:ext cx="5453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文の作り方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How to make sentence</a:t>
            </a:r>
            <a:endParaRPr lang="ja-JP" altLang="en-US" sz="3600" u="sng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AA5767B-5742-DD08-F4AE-1A08C2B50F8B}"/>
              </a:ext>
            </a:extLst>
          </p:cNvPr>
          <p:cNvSpPr txBox="1"/>
          <p:nvPr/>
        </p:nvSpPr>
        <p:spPr>
          <a:xfrm>
            <a:off x="1371428" y="2377392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○○は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4FD798-06B2-48A2-14FB-A61F865EB653}"/>
              </a:ext>
            </a:extLst>
          </p:cNvPr>
          <p:cNvSpPr txBox="1"/>
          <p:nvPr/>
        </p:nvSpPr>
        <p:spPr>
          <a:xfrm>
            <a:off x="8040663" y="2344114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34E29A2-8C2C-2EDF-447B-BC4BD4955929}"/>
              </a:ext>
            </a:extLst>
          </p:cNvPr>
          <p:cNvSpPr txBox="1"/>
          <p:nvPr/>
        </p:nvSpPr>
        <p:spPr>
          <a:xfrm>
            <a:off x="667023" y="3344265"/>
            <a:ext cx="4375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主語（しゅご）</a:t>
            </a:r>
            <a:endParaRPr lang="en-US" altLang="ja-JP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Subject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039E958-2E91-3014-BA43-524D1826421B}"/>
              </a:ext>
            </a:extLst>
          </p:cNvPr>
          <p:cNvSpPr txBox="1"/>
          <p:nvPr/>
        </p:nvSpPr>
        <p:spPr>
          <a:xfrm>
            <a:off x="7368916" y="3300722"/>
            <a:ext cx="40363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動詞（どうし）</a:t>
            </a:r>
            <a:endParaRPr lang="en-US" altLang="ja-JP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Verb</a:t>
            </a:r>
            <a:endParaRPr lang="ja-JP" altLang="en-US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A99F14-611B-BF31-9C78-1C326B9EA2D5}"/>
              </a:ext>
            </a:extLst>
          </p:cNvPr>
          <p:cNvSpPr txBox="1"/>
          <p:nvPr/>
        </p:nvSpPr>
        <p:spPr>
          <a:xfrm>
            <a:off x="4699613" y="2377392"/>
            <a:ext cx="30061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8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8B3DF-7985-F2F0-FFAA-845CB0109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A7A153D-4970-E596-17D7-8DF335E4C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48" y="-61958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CCBFEC-F9E6-A0D7-106B-A5D77BC3A732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その⑧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E860F0-6192-93ED-DE88-5F20F17970A7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3F14EE-E9D0-9B5E-12DD-10751B925670}"/>
              </a:ext>
            </a:extLst>
          </p:cNvPr>
          <p:cNvSpPr txBox="1"/>
          <p:nvPr/>
        </p:nvSpPr>
        <p:spPr>
          <a:xfrm>
            <a:off x="1593765" y="2195069"/>
            <a:ext cx="277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ここは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here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63814D-6861-63C4-3022-450B9DC088C7}"/>
              </a:ext>
            </a:extLst>
          </p:cNvPr>
          <p:cNvSpPr txBox="1"/>
          <p:nvPr/>
        </p:nvSpPr>
        <p:spPr>
          <a:xfrm>
            <a:off x="6835764" y="2151424"/>
            <a:ext cx="2417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000FB3-F927-62AA-94EB-2B2720E1D32D}"/>
              </a:ext>
            </a:extLst>
          </p:cNvPr>
          <p:cNvSpPr txBox="1"/>
          <p:nvPr/>
        </p:nvSpPr>
        <p:spPr>
          <a:xfrm>
            <a:off x="1593764" y="3967755"/>
            <a:ext cx="57105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レストランは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restaurant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351B9AB-84F7-3121-9EA0-1D3F59686571}"/>
              </a:ext>
            </a:extLst>
          </p:cNvPr>
          <p:cNvSpPr txBox="1"/>
          <p:nvPr/>
        </p:nvSpPr>
        <p:spPr>
          <a:xfrm>
            <a:off x="72892" y="2018536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D9A87B-5C52-2D88-13BD-989CCA50CAB4}"/>
              </a:ext>
            </a:extLst>
          </p:cNvPr>
          <p:cNvSpPr txBox="1"/>
          <p:nvPr/>
        </p:nvSpPr>
        <p:spPr>
          <a:xfrm>
            <a:off x="72892" y="3724132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C3AA8F-0F1C-6971-515B-86BC897CF634}"/>
              </a:ext>
            </a:extLst>
          </p:cNvPr>
          <p:cNvSpPr txBox="1"/>
          <p:nvPr/>
        </p:nvSpPr>
        <p:spPr>
          <a:xfrm>
            <a:off x="4214765" y="2201817"/>
            <a:ext cx="277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where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109201-D208-472D-46C2-69897C6FE624}"/>
              </a:ext>
            </a:extLst>
          </p:cNvPr>
          <p:cNvSpPr txBox="1"/>
          <p:nvPr/>
        </p:nvSpPr>
        <p:spPr>
          <a:xfrm>
            <a:off x="9389368" y="3917362"/>
            <a:ext cx="2417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6F1E0A-2CF0-619A-9102-652EB4260A9A}"/>
              </a:ext>
            </a:extLst>
          </p:cNvPr>
          <p:cNvSpPr txBox="1"/>
          <p:nvPr/>
        </p:nvSpPr>
        <p:spPr>
          <a:xfrm>
            <a:off x="6768369" y="3967755"/>
            <a:ext cx="277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334081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0D8FF-0A78-1001-5507-79AA2ACE3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D90F557-6BDD-640C-B639-A145FC54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00" y="-44542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69E0DB-F057-94A9-E1E8-F0590C02F71B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その⑧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839DF0-6F41-9C4D-3211-BFF7FD05B625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1FB882-4BBF-40E1-217A-DFD2455D41BB}"/>
              </a:ext>
            </a:extLst>
          </p:cNvPr>
          <p:cNvSpPr txBox="1"/>
          <p:nvPr/>
        </p:nvSpPr>
        <p:spPr>
          <a:xfrm>
            <a:off x="1431791" y="1921008"/>
            <a:ext cx="37280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病院は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hospital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1AB241-CE07-297A-CA55-0FE40BB525E5}"/>
              </a:ext>
            </a:extLst>
          </p:cNvPr>
          <p:cNvSpPr txBox="1"/>
          <p:nvPr/>
        </p:nvSpPr>
        <p:spPr>
          <a:xfrm>
            <a:off x="1431791" y="3597028"/>
            <a:ext cx="55193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行きたい場所は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place that want to go 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197551-906F-6704-AAE2-66558BD77D92}"/>
              </a:ext>
            </a:extLst>
          </p:cNvPr>
          <p:cNvSpPr txBox="1"/>
          <p:nvPr/>
        </p:nvSpPr>
        <p:spPr>
          <a:xfrm>
            <a:off x="-424741" y="1666242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6FC4D9-7DA1-3FF3-FFD4-E03EFD0698BC}"/>
              </a:ext>
            </a:extLst>
          </p:cNvPr>
          <p:cNvSpPr txBox="1"/>
          <p:nvPr/>
        </p:nvSpPr>
        <p:spPr>
          <a:xfrm>
            <a:off x="-384606" y="3377760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990C4D-3CC2-2A96-E496-A1F90248576C}"/>
              </a:ext>
            </a:extLst>
          </p:cNvPr>
          <p:cNvSpPr txBox="1"/>
          <p:nvPr/>
        </p:nvSpPr>
        <p:spPr>
          <a:xfrm>
            <a:off x="7304128" y="1904140"/>
            <a:ext cx="2417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773AB1-DF9A-DDA6-83F9-9A09374A6854}"/>
              </a:ext>
            </a:extLst>
          </p:cNvPr>
          <p:cNvSpPr txBox="1"/>
          <p:nvPr/>
        </p:nvSpPr>
        <p:spPr>
          <a:xfrm>
            <a:off x="4686831" y="1937876"/>
            <a:ext cx="277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where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8E972D-0315-15C6-2236-414B5E674D19}"/>
              </a:ext>
            </a:extLst>
          </p:cNvPr>
          <p:cNvSpPr txBox="1"/>
          <p:nvPr/>
        </p:nvSpPr>
        <p:spPr>
          <a:xfrm>
            <a:off x="8883596" y="3608611"/>
            <a:ext cx="2417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107964E-02FA-B6BB-E8F6-3C7BC501CB93}"/>
              </a:ext>
            </a:extLst>
          </p:cNvPr>
          <p:cNvSpPr txBox="1"/>
          <p:nvPr/>
        </p:nvSpPr>
        <p:spPr>
          <a:xfrm>
            <a:off x="6702468" y="3563292"/>
            <a:ext cx="277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where</a:t>
            </a:r>
          </a:p>
        </p:txBody>
      </p:sp>
      <p:sp>
        <p:nvSpPr>
          <p:cNvPr id="5" name="吹き出し: 折線 4">
            <a:extLst>
              <a:ext uri="{FF2B5EF4-FFF2-40B4-BE49-F238E27FC236}">
                <a16:creationId xmlns:a16="http://schemas.microsoft.com/office/drawing/2014/main" id="{99F18A4A-A4EE-098C-9B43-AF05FFC4AE43}"/>
              </a:ext>
            </a:extLst>
          </p:cNvPr>
          <p:cNvSpPr/>
          <p:nvPr/>
        </p:nvSpPr>
        <p:spPr>
          <a:xfrm>
            <a:off x="2205598" y="5287653"/>
            <a:ext cx="4762500" cy="1048266"/>
          </a:xfrm>
          <a:prstGeom prst="borderCallout2">
            <a:avLst>
              <a:gd name="adj1" fmla="val 1292"/>
              <a:gd name="adj2" fmla="val 56412"/>
              <a:gd name="adj3" fmla="val -16366"/>
              <a:gd name="adj4" fmla="val 40919"/>
              <a:gd name="adj5" fmla="val -35969"/>
              <a:gd name="adj6" fmla="val 36924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あなたの（</a:t>
            </a:r>
            <a:r>
              <a:rPr kumimoji="1" lang="en-US" altLang="ja-JP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your</a:t>
            </a:r>
            <a:r>
              <a:rPr kumimoji="1"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）、わたしの（</a:t>
            </a:r>
            <a:r>
              <a:rPr lang="en-US" altLang="ja-JP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my</a:t>
            </a:r>
            <a:r>
              <a:rPr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）は</a:t>
            </a:r>
            <a:endParaRPr lang="en-US" altLang="ja-JP" sz="2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省略（しょうりゃく）できます。</a:t>
            </a:r>
            <a:endParaRPr kumimoji="1" lang="ja-JP" altLang="en-US" sz="2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496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CF5A0-E526-B347-697E-F50C886CC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55AF6D3-D39F-C1AF-3D6C-6A903FC64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00" y="-44542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AA3229-B602-4239-F4E1-7CEA1D13FBD6}"/>
              </a:ext>
            </a:extLst>
          </p:cNvPr>
          <p:cNvSpPr txBox="1"/>
          <p:nvPr/>
        </p:nvSpPr>
        <p:spPr>
          <a:xfrm>
            <a:off x="5905500" y="5626838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その⑧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B6BE1A3-480A-1D10-D966-128B7A488C7F}"/>
              </a:ext>
            </a:extLst>
          </p:cNvPr>
          <p:cNvSpPr/>
          <p:nvPr/>
        </p:nvSpPr>
        <p:spPr>
          <a:xfrm>
            <a:off x="8396331" y="0"/>
            <a:ext cx="3682194" cy="12227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/>
                </a:solidFill>
              </a:rPr>
              <a:t>例文</a:t>
            </a:r>
            <a:r>
              <a:rPr lang="ja-JP" altLang="en-US" sz="3200" b="1" dirty="0">
                <a:solidFill>
                  <a:schemeClr val="tx1"/>
                </a:solidFill>
              </a:rPr>
              <a:t>④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の</a:t>
            </a:r>
            <a:endParaRPr kumimoji="1" lang="en-US" altLang="ja-JP" sz="32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b="1" dirty="0">
                <a:solidFill>
                  <a:schemeClr val="tx1"/>
                </a:solidFill>
              </a:rPr>
              <a:t>シチュエーション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1839C3F-159F-B451-8B4A-162E4A9F4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3320" r="93848">
                        <a14:foregroundMark x1="18457" y1="23926" x2="9277" y2="26855"/>
                        <a14:foregroundMark x1="9277" y1="26855" x2="11328" y2="37500"/>
                        <a14:foregroundMark x1="11328" y1="37500" x2="16699" y2="42383"/>
                        <a14:foregroundMark x1="91113" y1="23535" x2="93652" y2="28223"/>
                        <a14:foregroundMark x1="93945" y1="66504" x2="93848" y2="73633"/>
                        <a14:foregroundMark x1="3320" y1="30273" x2="3516" y2="45410"/>
                        <a14:foregroundMark x1="81738" y1="59180" x2="81738" y2="722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1984" y="-225993"/>
            <a:ext cx="4403272" cy="4403272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4C626F6-E662-3104-8B39-879F99C1B6ED}"/>
              </a:ext>
            </a:extLst>
          </p:cNvPr>
          <p:cNvSpPr/>
          <p:nvPr/>
        </p:nvSpPr>
        <p:spPr>
          <a:xfrm>
            <a:off x="4430486" y="2651057"/>
            <a:ext cx="1360714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わたし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96199AD-A363-8E46-88D2-2C2167309C5A}"/>
              </a:ext>
            </a:extLst>
          </p:cNvPr>
          <p:cNvSpPr/>
          <p:nvPr/>
        </p:nvSpPr>
        <p:spPr>
          <a:xfrm>
            <a:off x="6890658" y="2651057"/>
            <a:ext cx="1360714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あなた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B34B7FFC-41C2-DC2E-EC96-7607E861BBC4}"/>
              </a:ext>
            </a:extLst>
          </p:cNvPr>
          <p:cNvSpPr/>
          <p:nvPr/>
        </p:nvSpPr>
        <p:spPr>
          <a:xfrm>
            <a:off x="113475" y="541129"/>
            <a:ext cx="4128510" cy="1161260"/>
          </a:xfrm>
          <a:prstGeom prst="wedgeRoundRectCallout">
            <a:avLst>
              <a:gd name="adj1" fmla="val 52508"/>
              <a:gd name="adj2" fmla="val 8804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行きたい場所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は</a:t>
            </a:r>
            <a:r>
              <a:rPr lang="ja-JP" altLang="en-US" sz="2400" b="1" dirty="0">
                <a:solidFill>
                  <a:schemeClr val="tx1"/>
                </a:solidFill>
              </a:rPr>
              <a:t>どこ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ですか。</a:t>
            </a:r>
          </a:p>
        </p:txBody>
      </p:sp>
      <p:sp>
        <p:nvSpPr>
          <p:cNvPr id="19" name="矢印: ストライプ 18">
            <a:extLst>
              <a:ext uri="{FF2B5EF4-FFF2-40B4-BE49-F238E27FC236}">
                <a16:creationId xmlns:a16="http://schemas.microsoft.com/office/drawing/2014/main" id="{70865E23-75E8-72F8-6EE6-9BEA6EC0F500}"/>
              </a:ext>
            </a:extLst>
          </p:cNvPr>
          <p:cNvSpPr/>
          <p:nvPr/>
        </p:nvSpPr>
        <p:spPr>
          <a:xfrm>
            <a:off x="543324" y="4943357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AF3D03F-5C8A-6FB3-EA04-45C2118CCA54}"/>
              </a:ext>
            </a:extLst>
          </p:cNvPr>
          <p:cNvSpPr txBox="1"/>
          <p:nvPr/>
        </p:nvSpPr>
        <p:spPr>
          <a:xfrm>
            <a:off x="1560537" y="3797823"/>
            <a:ext cx="90709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わたしがあなたに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質問（しつもん）していることは明（あき）らか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CBDC5BDF-0E9C-D4FA-41D0-9DE6BBD11961}"/>
              </a:ext>
            </a:extLst>
          </p:cNvPr>
          <p:cNvSpPr/>
          <p:nvPr/>
        </p:nvSpPr>
        <p:spPr>
          <a:xfrm>
            <a:off x="2068872" y="5110699"/>
            <a:ext cx="9437328" cy="7694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chemeClr val="tx1"/>
                </a:solidFill>
              </a:rPr>
              <a:t>「あなた」を省略（しょうりゃく）できる！</a:t>
            </a:r>
          </a:p>
        </p:txBody>
      </p:sp>
    </p:spTree>
    <p:extLst>
      <p:ext uri="{BB962C8B-B14F-4D97-AF65-F5344CB8AC3E}">
        <p14:creationId xmlns:p14="http://schemas.microsoft.com/office/powerpoint/2010/main" val="175841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C2D31-8A87-A26A-E427-E72EDEE61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6064AB7-E5C5-E20D-773F-FCA5AF0BC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238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8C2F60-DB3A-6946-D0FB-048578BAA8A2}"/>
              </a:ext>
            </a:extLst>
          </p:cNvPr>
          <p:cNvSpPr txBox="1"/>
          <p:nvPr/>
        </p:nvSpPr>
        <p:spPr>
          <a:xfrm>
            <a:off x="5905499" y="5583911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その⑧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F4EB8A-3397-51A7-2549-46A272664510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D278AD-EA89-BA39-93EC-AB4778AFB60C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43C8883-09CD-8CA7-4A01-7F6CF66275B2}"/>
              </a:ext>
            </a:extLst>
          </p:cNvPr>
          <p:cNvSpPr/>
          <p:nvPr/>
        </p:nvSpPr>
        <p:spPr>
          <a:xfrm>
            <a:off x="1133618" y="4780554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760BCD-A5AE-5432-B942-A657E7D12E79}"/>
              </a:ext>
            </a:extLst>
          </p:cNvPr>
          <p:cNvSpPr txBox="1"/>
          <p:nvPr/>
        </p:nvSpPr>
        <p:spPr>
          <a:xfrm>
            <a:off x="2160006" y="4755183"/>
            <a:ext cx="91937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体育館はどこですか？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E5FE4F-4E30-1C6D-58CD-AA1E04E46288}"/>
              </a:ext>
            </a:extLst>
          </p:cNvPr>
          <p:cNvSpPr txBox="1"/>
          <p:nvPr/>
        </p:nvSpPr>
        <p:spPr>
          <a:xfrm>
            <a:off x="4778620" y="3726401"/>
            <a:ext cx="2906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体育館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8908860-14E4-3C17-26F6-4B3847EA8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8008" r="91309">
                        <a14:foregroundMark x1="8105" y1="36816" x2="8398" y2="40332"/>
                        <a14:foregroundMark x1="91309" y1="36523" x2="91309" y2="396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77" y="-455114"/>
            <a:ext cx="5364186" cy="53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BA9AC-975D-B12B-6735-B9ACE1EED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3FD2296-5605-C35C-4822-406368522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FE7B87-21A1-F0EA-0123-9A70DCBE8A6F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その⑧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FADC1F-6DEF-B73C-2A37-3DF5175D1C44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06F0C09-9A28-4942-3EBB-BF6726FCF5AC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0E66526F-8609-B165-8C8C-8098D1BEC2EA}"/>
              </a:ext>
            </a:extLst>
          </p:cNvPr>
          <p:cNvSpPr/>
          <p:nvPr/>
        </p:nvSpPr>
        <p:spPr>
          <a:xfrm>
            <a:off x="853299" y="4783230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12BBD0D-2B41-5FBE-6A25-6AD95D89B4BC}"/>
              </a:ext>
            </a:extLst>
          </p:cNvPr>
          <p:cNvSpPr txBox="1"/>
          <p:nvPr/>
        </p:nvSpPr>
        <p:spPr>
          <a:xfrm>
            <a:off x="2525485" y="3913735"/>
            <a:ext cx="7141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先生（せんせい）の家（いえ）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F4DC03-89DB-E7E5-521C-731BAFB4CFFA}"/>
              </a:ext>
            </a:extLst>
          </p:cNvPr>
          <p:cNvSpPr txBox="1"/>
          <p:nvPr/>
        </p:nvSpPr>
        <p:spPr>
          <a:xfrm>
            <a:off x="3426600" y="4497546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2EF2A4A-0CCC-AD3B-FFCC-4BBA2A20B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6355" y="-272143"/>
            <a:ext cx="4942114" cy="49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32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ワイド画面</PresentationFormat>
  <Paragraphs>113</Paragraphs>
  <Slides>12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HGP創英角ﾎﾟｯﾌﾟ体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2025-04-06T13:43:34Z</dcterms:created>
  <dcterms:modified xsi:type="dcterms:W3CDTF">2025-04-28T14:00:32Z</dcterms:modified>
</cp:coreProperties>
</file>