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sldIdLst>
    <p:sldId id="257" r:id="rId2"/>
    <p:sldId id="273" r:id="rId3"/>
    <p:sldId id="258" r:id="rId4"/>
    <p:sldId id="274" r:id="rId5"/>
    <p:sldId id="275" r:id="rId6"/>
    <p:sldId id="259" r:id="rId7"/>
    <p:sldId id="264" r:id="rId8"/>
    <p:sldId id="261" r:id="rId9"/>
    <p:sldId id="263" r:id="rId10"/>
    <p:sldId id="276" r:id="rId11"/>
    <p:sldId id="279" r:id="rId12"/>
    <p:sldId id="260" r:id="rId13"/>
    <p:sldId id="266" r:id="rId14"/>
    <p:sldId id="277" r:id="rId15"/>
    <p:sldId id="278" r:id="rId16"/>
    <p:sldId id="267" r:id="rId1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A2084-368C-4F0D-A95B-B4C474DD7948}" v="277" dt="2025-04-11T09:05:25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8E8BD-D908-4CB4-BAEB-0150BFD4ED2E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2BBF0-F313-42C1-9D6C-C8E1BE0666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130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7015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EF8C2-DA27-1FF4-D398-2FB8435C4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CAD2AB74-12B4-98FD-1A0B-A1FDB2010F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FBFE0E2-02F7-F1E7-8218-2C4ADD58E7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F6D7EF-508F-859A-6131-22FC339488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442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8BACB-0E85-421E-6ED0-48BFF2BDC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1DBEA5B-D066-C112-AB7D-AAA6BF48D8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396271B-2789-EED6-4BA3-E9DB4C2E2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491432-9DA6-5A96-7A09-A3E16A7062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564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39DE6-FF8E-9EE8-71C5-68933E496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945E7AD-0345-F524-C45D-2A7AB12FD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326892-D34C-75C2-FF47-12E9C0330A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95B1E4-E582-D07D-74D8-FFCE73A3A0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84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5F0FC-A794-8DEC-6462-50EC568DC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6403BA6-438D-25A0-B652-9D429E09D9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46456F-0D44-3246-2D88-CB9335AE7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49B327-7F19-92FB-138B-50F257E4E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2BBF0-F313-42C1-9D6C-C8E1BE0666F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134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FD3DC6-8E71-F803-BFD9-B5471CEA6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B9E592-651E-A8AE-AB7F-3477636FF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BA34A8-B01F-A991-B02F-9F18FB0B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BF6E302-7DB3-10BE-9E3A-E83AA74AD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1B4EEA-F404-71DE-B6FF-F1C265CF0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382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05DD6C-1E3D-37A6-ADF0-F28D71F73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5B5105B-3E67-5FFC-E82D-DCE02165F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6FA36C-ED4E-E7D4-EA7D-6CCE257F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F8B6840-0076-A0CF-FF5F-AE6DBAC28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F235B91-D437-DC5B-CADD-05E494FB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7513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E43CAB0-749A-119C-DF28-7B4F8E56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D522BF5-A9AC-E57F-8A70-D41DD8B7C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30A01A-2BF3-A789-D7E0-E28A9B6D2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9ED71D-D3B6-AF27-BD1A-19CF565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27C704-5559-C7E5-90B9-5E2572EB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80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5D3FAB-1E32-A380-64FE-0F9060FD3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3B73B3-C639-5F49-9665-69869495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4FA4A0-4BED-2029-A078-C60489426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7F1157-490B-ABD6-6E7F-6518E2D5D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1AE93E-1541-4AC0-EAA9-448CA6426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285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CA79AE-9BF9-4C08-9187-F8D1057B2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595C54D-2A74-05FC-7064-A7936249F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3E0187A-8472-B8DE-CEB9-80420CF5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D28B8-3A9F-2FCC-C59C-42FDA938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9904D7-7613-976A-8C0D-AECF310F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6941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CC1141-4172-7826-F319-8EF946684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EF6E68-A200-67C6-DBE9-CDEA9BF6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C82BCBA-26E1-F29A-3BEF-391532E7F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2F67A1-22B4-72DF-F23E-909FCAD06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A3FE8E3-777C-6BF4-9D57-7874E3F9D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3479C7D-1808-1574-ABB2-9982C89FB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82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F48D02-9CC9-7E2D-C1CE-8E142F066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14BD3C7-D9C7-8FA0-A37E-3973AFBE6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00DD78-0F48-A79D-4324-E4107F9EB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97C4676-B43E-DA6D-96DF-C28FE547F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78F688B-F783-EDAE-2045-A790762B5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14C2E12-9CC7-467F-2DEF-DCC537871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1D7B3F4-2B19-883D-880F-CE2538D0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7A77C2FC-D38E-9E43-8B79-A1C96985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563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A43C3E-E8DE-6E37-D52D-7FEF9A962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1EF4C4-CDF5-3448-AEE6-5930D043D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A8FD404-0ADC-349C-2195-DE8F3B00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807512-BFEB-488E-2A64-6BD6A1534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2060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77DEF3-5125-3E91-C90A-129FBB81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525D4D0-4231-1E5E-61B0-97A50F358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3D75F1-592D-BC43-6D5D-FEB3F47F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682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83A086-09E7-599E-82EC-0D65EB9A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69B6CE-1851-0178-01E9-1699F9233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0EF7991-A969-94A4-A877-C507F64F2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A81E635-097B-5D73-77C9-362F8722B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B318660-3E7A-50C4-02EA-E48D751D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FCF790-DE28-181E-55D8-070C9B4E8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017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7265B-EE8C-965B-0807-3915F0809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4603FA8-1FA8-1243-8E4D-B7E9A8563D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BB2016D-1554-2302-3646-D67F361A6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50EE4DF-9978-625E-3048-E6BFAF273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D20215-A09A-D0E9-EEA0-27BD85C3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B07209D-5707-F0EA-9272-AB951ED3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56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EDA7100-438D-CDCE-9465-5A0EE1D3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A909D8D-A48F-049B-5EEC-E8DE0F41A5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EB885E-BF91-B4B7-BBF2-C5B88C97D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AED96-363F-4D93-8453-F5AEC26A954B}" type="datetimeFigureOut">
              <a:rPr kumimoji="1" lang="ja-JP" altLang="en-US" smtClean="0"/>
              <a:t>2025/4/11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A112B49-8CA0-5818-9B88-093B026A7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C9B0E6-3880-5238-A50B-D3A5D8093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227B-144D-4FD2-A57F-604E9FDFFA9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937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76FFAD5-7C77-0960-887D-B258C9A01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AA4DC4A-A889-A59F-8952-135962AAABCC}"/>
              </a:ext>
            </a:extLst>
          </p:cNvPr>
          <p:cNvSpPr txBox="1"/>
          <p:nvPr/>
        </p:nvSpPr>
        <p:spPr>
          <a:xfrm>
            <a:off x="2193471" y="533400"/>
            <a:ext cx="7805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48CCF0-F4C3-0B55-5B2A-1463BF2E9195}"/>
              </a:ext>
            </a:extLst>
          </p:cNvPr>
          <p:cNvSpPr txBox="1"/>
          <p:nvPr/>
        </p:nvSpPr>
        <p:spPr>
          <a:xfrm>
            <a:off x="1521279" y="2875002"/>
            <a:ext cx="9712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～○○は△△ですか。～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178656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0A9E0-9C4F-8C9D-707E-F2191A89B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871D213-1FE4-8539-CD02-E4B59B4CC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B41C8EE-709E-FAE2-78B6-E83615CDC07A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D87F74-F43E-DA50-711A-37046E7B688B}"/>
              </a:ext>
            </a:extLst>
          </p:cNvPr>
          <p:cNvSpPr txBox="1"/>
          <p:nvPr/>
        </p:nvSpPr>
        <p:spPr>
          <a:xfrm>
            <a:off x="-242218" y="535475"/>
            <a:ext cx="5453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質問文の答え方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answer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5BD9EC-CF31-DF50-D057-6815E11108C4}"/>
              </a:ext>
            </a:extLst>
          </p:cNvPr>
          <p:cNvSpPr txBox="1"/>
          <p:nvPr/>
        </p:nvSpPr>
        <p:spPr>
          <a:xfrm>
            <a:off x="1605839" y="2140176"/>
            <a:ext cx="29691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6852634-41DF-5E95-0518-42EA74E818F2}"/>
              </a:ext>
            </a:extLst>
          </p:cNvPr>
          <p:cNvSpPr txBox="1"/>
          <p:nvPr/>
        </p:nvSpPr>
        <p:spPr>
          <a:xfrm>
            <a:off x="5563110" y="2119660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38AFB1B-1ECC-E3CA-CD54-2C36890CBC06}"/>
              </a:ext>
            </a:extLst>
          </p:cNvPr>
          <p:cNvSpPr txBox="1"/>
          <p:nvPr/>
        </p:nvSpPr>
        <p:spPr>
          <a:xfrm>
            <a:off x="8242829" y="2140175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907A722-C4DE-A898-D565-351798AC1D5A}"/>
              </a:ext>
            </a:extLst>
          </p:cNvPr>
          <p:cNvSpPr txBox="1"/>
          <p:nvPr/>
        </p:nvSpPr>
        <p:spPr>
          <a:xfrm>
            <a:off x="3821391" y="2140175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14684F26-E57C-BD17-4EC4-4D1BAEDBFBC0}"/>
              </a:ext>
            </a:extLst>
          </p:cNvPr>
          <p:cNvSpPr/>
          <p:nvPr/>
        </p:nvSpPr>
        <p:spPr>
          <a:xfrm>
            <a:off x="716430" y="3985890"/>
            <a:ext cx="1132114" cy="95668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B11B475-50E9-619A-E780-1D3AFBFF8FE6}"/>
              </a:ext>
            </a:extLst>
          </p:cNvPr>
          <p:cNvSpPr txBox="1"/>
          <p:nvPr/>
        </p:nvSpPr>
        <p:spPr>
          <a:xfrm>
            <a:off x="1443316" y="3467952"/>
            <a:ext cx="60020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はい。△△です。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168C61-A003-710C-6D6D-C2F5523B04AA}"/>
              </a:ext>
            </a:extLst>
          </p:cNvPr>
          <p:cNvSpPr txBox="1"/>
          <p:nvPr/>
        </p:nvSpPr>
        <p:spPr>
          <a:xfrm>
            <a:off x="1663254" y="4618108"/>
            <a:ext cx="87997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いいえ。△△ではないです。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1BC98B-3853-F319-66C3-F8BFF4F42F36}"/>
              </a:ext>
            </a:extLst>
          </p:cNvPr>
          <p:cNvSpPr txBox="1"/>
          <p:nvPr/>
        </p:nvSpPr>
        <p:spPr>
          <a:xfrm>
            <a:off x="7597299" y="3448570"/>
            <a:ext cx="258283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6000" b="1" dirty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Yes</a:t>
            </a:r>
            <a:endParaRPr lang="ja-JP" altLang="en-US" sz="6000" dirty="0">
              <a:ln>
                <a:solidFill>
                  <a:schemeClr val="tx1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0D18889-F64A-A45C-1198-F0C31ED56091}"/>
              </a:ext>
            </a:extLst>
          </p:cNvPr>
          <p:cNvSpPr txBox="1"/>
          <p:nvPr/>
        </p:nvSpPr>
        <p:spPr>
          <a:xfrm>
            <a:off x="9684171" y="4692191"/>
            <a:ext cx="21780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6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</a:t>
            </a:r>
            <a:endParaRPr lang="ja-JP" altLang="en-US" sz="60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17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BF5BF-DE4D-6D98-2B87-8B97DF6D3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2153BDA-C89D-E491-1BEC-58D1B598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F32C4E-D663-F283-8D14-6574EEF6C9F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0D8EFC-A739-700B-F82A-3483C3F2511B}"/>
              </a:ext>
            </a:extLst>
          </p:cNvPr>
          <p:cNvSpPr txBox="1"/>
          <p:nvPr/>
        </p:nvSpPr>
        <p:spPr>
          <a:xfrm>
            <a:off x="478355" y="512641"/>
            <a:ext cx="38323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答え方の例文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Answer 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CA38733-FF16-9B91-0E5B-65B585399CD1}"/>
              </a:ext>
            </a:extLst>
          </p:cNvPr>
          <p:cNvSpPr txBox="1"/>
          <p:nvPr/>
        </p:nvSpPr>
        <p:spPr>
          <a:xfrm>
            <a:off x="3597182" y="1721348"/>
            <a:ext cx="508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それはゾウですか。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696F00-9256-5FEC-9872-045B79B0E173}"/>
              </a:ext>
            </a:extLst>
          </p:cNvPr>
          <p:cNvSpPr txBox="1"/>
          <p:nvPr/>
        </p:nvSpPr>
        <p:spPr>
          <a:xfrm>
            <a:off x="330319" y="1580702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6EC7925-7AB3-6E9B-FAED-CAA6BA1AE513}"/>
              </a:ext>
            </a:extLst>
          </p:cNvPr>
          <p:cNvSpPr txBox="1"/>
          <p:nvPr/>
        </p:nvSpPr>
        <p:spPr>
          <a:xfrm>
            <a:off x="322131" y="3747281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C6FFB6AA-C537-43EE-C40A-D64F9E2C1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95431" l="8348" r="90738">
                        <a14:foregroundMark x1="8376" y1="30004" x2="8491" y2="35706"/>
                        <a14:foregroundMark x1="56947" y1="91751" x2="63722" y2="95431"/>
                        <a14:foregroundMark x1="63722" y1="95431" x2="63922" y2="90619"/>
                        <a14:foregroundMark x1="89737" y1="30004" x2="90738" y2="336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634" y="1552508"/>
            <a:ext cx="2702149" cy="1910390"/>
          </a:xfrm>
          <a:prstGeom prst="rect">
            <a:avLst/>
          </a:prstGeom>
        </p:spPr>
      </p:pic>
      <p:sp>
        <p:nvSpPr>
          <p:cNvPr id="20" name="矢印: 右 19">
            <a:extLst>
              <a:ext uri="{FF2B5EF4-FFF2-40B4-BE49-F238E27FC236}">
                <a16:creationId xmlns:a16="http://schemas.microsoft.com/office/drawing/2014/main" id="{6FE061D8-6142-7CB8-BB3E-6CEEEDB0D273}"/>
              </a:ext>
            </a:extLst>
          </p:cNvPr>
          <p:cNvSpPr/>
          <p:nvPr/>
        </p:nvSpPr>
        <p:spPr>
          <a:xfrm>
            <a:off x="1743668" y="2676625"/>
            <a:ext cx="1132114" cy="8309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41A9FD-58F3-DCD8-1C41-CC8BBCCBF60B}"/>
              </a:ext>
            </a:extLst>
          </p:cNvPr>
          <p:cNvSpPr txBox="1"/>
          <p:nvPr/>
        </p:nvSpPr>
        <p:spPr>
          <a:xfrm>
            <a:off x="3578775" y="2723408"/>
            <a:ext cx="5085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はい。ゾウです。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6B72463-F906-286C-0905-AD0B1F61690F}"/>
              </a:ext>
            </a:extLst>
          </p:cNvPr>
          <p:cNvSpPr txBox="1"/>
          <p:nvPr/>
        </p:nvSpPr>
        <p:spPr>
          <a:xfrm>
            <a:off x="2233506" y="3940226"/>
            <a:ext cx="77249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あれはサンタですか。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785385AE-4D8D-679F-BC28-7A1A4965D6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620" b="93065" l="255" r="97194">
                        <a14:foregroundMark x1="66582" y1="27069" x2="56122" y2="14989"/>
                        <a14:foregroundMark x1="56122" y1="14989" x2="30357" y2="21700"/>
                        <a14:foregroundMark x1="30357" y1="21700" x2="34184" y2="50559"/>
                        <a14:foregroundMark x1="34184" y1="50559" x2="28316" y2="63087"/>
                        <a14:foregroundMark x1="28316" y1="63087" x2="25765" y2="83893"/>
                        <a14:foregroundMark x1="25765" y1="83893" x2="50255" y2="93065"/>
                        <a14:foregroundMark x1="50255" y1="93065" x2="73724" y2="81208"/>
                        <a14:foregroundMark x1="73724" y1="81208" x2="77551" y2="65101"/>
                        <a14:foregroundMark x1="77551" y1="65101" x2="71684" y2="50112"/>
                        <a14:foregroundMark x1="71684" y1="50112" x2="55867" y2="38479"/>
                        <a14:foregroundMark x1="55867" y1="38479" x2="56633" y2="22595"/>
                        <a14:foregroundMark x1="56633" y1="22595" x2="59439" y2="19239"/>
                        <a14:foregroundMark x1="50000" y1="44295" x2="69133" y2="80313"/>
                        <a14:foregroundMark x1="69133" y1="80313" x2="69133" y2="81208"/>
                        <a14:foregroundMark x1="43878" y1="55034" x2="54592" y2="73826"/>
                        <a14:foregroundMark x1="41837" y1="26174" x2="47959" y2="44743"/>
                        <a14:foregroundMark x1="24745" y1="56823" x2="26276" y2="68456"/>
                        <a14:foregroundMark x1="49745" y1="54586" x2="41582" y2="69128"/>
                        <a14:foregroundMark x1="41582" y1="69128" x2="41327" y2="63982"/>
                        <a14:foregroundMark x1="32908" y1="49217" x2="28316" y2="65772"/>
                        <a14:foregroundMark x1="29337" y1="50336" x2="26020" y2="69575"/>
                        <a14:foregroundMark x1="26020" y1="69575" x2="28061" y2="67338"/>
                        <a14:foregroundMark x1="26020" y1="49664" x2="22704" y2="67114"/>
                        <a14:foregroundMark x1="20153" y1="54586" x2="23214" y2="66219"/>
                        <a14:foregroundMark x1="23214" y1="66219" x2="32143" y2="78076"/>
                        <a14:foregroundMark x1="32143" y1="78076" x2="32398" y2="78076"/>
                        <a14:foregroundMark x1="35969" y1="62864" x2="44643" y2="80313"/>
                        <a14:foregroundMark x1="80357" y1="53468" x2="81442" y2="52886"/>
                        <a14:foregroundMark x1="44133" y1="29306" x2="50000" y2="27964"/>
                        <a14:foregroundMark x1="52041" y1="73826" x2="46429" y2="71141"/>
                        <a14:foregroundMark x1="48469" y1="84564" x2="58163" y2="89933"/>
                        <a14:backgroundMark x1="13520" y1="54362" x2="6378" y2="45190"/>
                        <a14:backgroundMark x1="6378" y1="45190" x2="6888" y2="48770"/>
                        <a14:backgroundMark x1="8929" y1="45190" x2="10969" y2="48322"/>
                        <a14:backgroundMark x1="10969" y1="54362" x2="7143" y2="52125"/>
                        <a14:backgroundMark x1="3827" y1="46085" x2="12500" y2="54362"/>
                        <a14:backgroundMark x1="4592" y1="46756" x2="8673" y2="50783"/>
                        <a14:backgroundMark x1="9184" y1="42953" x2="9184" y2="44295"/>
                        <a14:backgroundMark x1="7908" y1="43177" x2="13520" y2="49217"/>
                        <a14:backgroundMark x1="15051" y1="47875" x2="11224" y2="57718"/>
                        <a14:backgroundMark x1="3316" y1="44072" x2="3316" y2="50336"/>
                        <a14:backgroundMark x1="91582" y1="45638" x2="78061" y2="41387"/>
                        <a14:backgroundMark x1="78061" y1="41387" x2="78061" y2="45414"/>
                        <a14:backgroundMark x1="90306" y1="42506" x2="92602" y2="46532"/>
                        <a14:backgroundMark x1="90306" y1="43624" x2="90306" y2="49217"/>
                        <a14:backgroundMark x1="88265" y1="51007" x2="84949" y2="52125"/>
                        <a14:backgroundMark x1="87500" y1="50112" x2="94898" y2="50783"/>
                        <a14:backgroundMark x1="98469" y1="51007" x2="91071" y2="42282"/>
                        <a14:backgroundMark x1="88776" y1="50559" x2="86224" y2="51007"/>
                        <a14:backgroundMark x1="89541" y1="42058" x2="90051" y2="47204"/>
                        <a14:backgroundMark x1="89031" y1="39597" x2="92092" y2="44295"/>
                        <a14:backgroundMark x1="88520" y1="48770" x2="81888" y2="53244"/>
                        <a14:backgroundMark x1="8673" y1="41387" x2="8673" y2="451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37116" y="3710361"/>
            <a:ext cx="1860661" cy="2121723"/>
          </a:xfrm>
          <a:prstGeom prst="rect">
            <a:avLst/>
          </a:prstGeom>
        </p:spPr>
      </p:pic>
      <p:sp>
        <p:nvSpPr>
          <p:cNvPr id="25" name="矢印: 右 24">
            <a:extLst>
              <a:ext uri="{FF2B5EF4-FFF2-40B4-BE49-F238E27FC236}">
                <a16:creationId xmlns:a16="http://schemas.microsoft.com/office/drawing/2014/main" id="{64871B74-3C19-29BA-3F20-520D6FAF682A}"/>
              </a:ext>
            </a:extLst>
          </p:cNvPr>
          <p:cNvSpPr/>
          <p:nvPr/>
        </p:nvSpPr>
        <p:spPr>
          <a:xfrm>
            <a:off x="1743668" y="4925138"/>
            <a:ext cx="1132114" cy="83099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F1B9823-B6E0-41D7-925D-26C0C48099EA}"/>
              </a:ext>
            </a:extLst>
          </p:cNvPr>
          <p:cNvSpPr txBox="1"/>
          <p:nvPr/>
        </p:nvSpPr>
        <p:spPr>
          <a:xfrm>
            <a:off x="2987429" y="4925138"/>
            <a:ext cx="7515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いいえ。雪（ゆき）だるまです。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4845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C2D31-8A87-A26A-E427-E72EDEE61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6064AB7-E5C5-E20D-773F-FCA5AF0BC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E8C2F60-DB3A-6946-D0FB-048578BAA8A2}"/>
              </a:ext>
            </a:extLst>
          </p:cNvPr>
          <p:cNvSpPr txBox="1"/>
          <p:nvPr/>
        </p:nvSpPr>
        <p:spPr>
          <a:xfrm>
            <a:off x="5905499" y="5583911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4F4EB8A-3397-51A7-2549-46A272664510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8D278AD-EA89-BA39-93EC-AB4778AFB60C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23BDBF-58E5-52C2-B7E4-0FCDE22C86E3}"/>
              </a:ext>
            </a:extLst>
          </p:cNvPr>
          <p:cNvSpPr txBox="1"/>
          <p:nvPr/>
        </p:nvSpPr>
        <p:spPr>
          <a:xfrm>
            <a:off x="5153120" y="1068916"/>
            <a:ext cx="18857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</a:t>
            </a:r>
            <a:endParaRPr lang="en-US" altLang="ja-JP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343C8883-09CD-8CA7-4A01-7F6CF66275B2}"/>
              </a:ext>
            </a:extLst>
          </p:cNvPr>
          <p:cNvSpPr/>
          <p:nvPr/>
        </p:nvSpPr>
        <p:spPr>
          <a:xfrm>
            <a:off x="1160490" y="4452578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F7C53B-2885-30A7-D0A8-CBD556A0E831}"/>
              </a:ext>
            </a:extLst>
          </p:cNvPr>
          <p:cNvSpPr txBox="1"/>
          <p:nvPr/>
        </p:nvSpPr>
        <p:spPr>
          <a:xfrm>
            <a:off x="4015176" y="3006061"/>
            <a:ext cx="436927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ガム</a:t>
            </a:r>
            <a:endParaRPr lang="en-US" altLang="ja-JP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60BCD-A5AE-5432-B942-A657E7D12E79}"/>
              </a:ext>
            </a:extLst>
          </p:cNvPr>
          <p:cNvSpPr txBox="1"/>
          <p:nvPr/>
        </p:nvSpPr>
        <p:spPr>
          <a:xfrm>
            <a:off x="1768121" y="4452578"/>
            <a:ext cx="96183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これはガムですか。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B5E26BA-5B2B-F20B-AD48-20567FF28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4518" y1="47589" x2="25394" y2="48989"/>
                        <a14:foregroundMark x1="64536" y1="58320" x2="64536" y2="58320"/>
                        <a14:foregroundMark x1="63923" y1="57232" x2="64886" y2="58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80" b="37300"/>
          <a:stretch/>
        </p:blipFill>
        <p:spPr>
          <a:xfrm>
            <a:off x="3621975" y="1751620"/>
            <a:ext cx="5324208" cy="129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9DF7-13ED-337C-AF8C-61E3FAC3D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474DF1-F662-FC94-BDF0-45197FB6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07FE7B-254B-3E5F-8228-1E48F5685253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2AB65D6-DD30-9D27-BE06-894AF68B86B8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79CD50C-D706-B811-494C-65367510E1C4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F82DD4A-982D-E213-0970-665008BF2CDD}"/>
              </a:ext>
            </a:extLst>
          </p:cNvPr>
          <p:cNvSpPr txBox="1"/>
          <p:nvPr/>
        </p:nvSpPr>
        <p:spPr>
          <a:xfrm>
            <a:off x="5116941" y="792899"/>
            <a:ext cx="1885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F9A73E03-3F56-2B4C-E0D3-FF63C1E1BB50}"/>
              </a:ext>
            </a:extLst>
          </p:cNvPr>
          <p:cNvSpPr/>
          <p:nvPr/>
        </p:nvSpPr>
        <p:spPr>
          <a:xfrm>
            <a:off x="853299" y="4783230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2F993EF-5EF2-684C-D044-F3CD28A1C7B6}"/>
              </a:ext>
            </a:extLst>
          </p:cNvPr>
          <p:cNvSpPr txBox="1"/>
          <p:nvPr/>
        </p:nvSpPr>
        <p:spPr>
          <a:xfrm>
            <a:off x="4502991" y="3636039"/>
            <a:ext cx="3342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花（はな）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9EE117-776F-297F-34AF-612B1CF83C7B}"/>
              </a:ext>
            </a:extLst>
          </p:cNvPr>
          <p:cNvSpPr txBox="1"/>
          <p:nvPr/>
        </p:nvSpPr>
        <p:spPr>
          <a:xfrm>
            <a:off x="3426600" y="4510559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805611BA-D0AC-C1C4-6647-367365D48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9" b="89972" l="9977" r="89994">
                        <a14:foregroundMark x1="45283" y1="9220" x2="50858" y2="5459"/>
                        <a14:foregroundMark x1="50858" y1="5459" x2="51915" y2="5540"/>
                        <a14:foregroundMark x1="53145" y1="7319" x2="48313" y2="7602"/>
                        <a14:foregroundMark x1="49114" y1="8249" x2="54260" y2="7440"/>
                        <a14:foregroundMark x1="54260" y1="7440" x2="54260" y2="7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4"/>
          <a:stretch/>
        </p:blipFill>
        <p:spPr>
          <a:xfrm>
            <a:off x="4264949" y="1500785"/>
            <a:ext cx="3491963" cy="206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07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4127D-92B3-3E68-3392-CA5E35E94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E9F71E5-BD06-2E8F-27F2-8065C41FC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D8B9EEA-87D3-2850-FD3F-41DEE07E6DE3}"/>
              </a:ext>
            </a:extLst>
          </p:cNvPr>
          <p:cNvSpPr txBox="1"/>
          <p:nvPr/>
        </p:nvSpPr>
        <p:spPr>
          <a:xfrm>
            <a:off x="5905500" y="5612699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EFAABEA-1ED1-2DE7-F8A1-8BEDB4AD51AC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D290173-A1B0-AFA5-B6CC-B7E6425F5AC0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①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7796048-25FC-183B-17F7-2D4730A1F941}"/>
              </a:ext>
            </a:extLst>
          </p:cNvPr>
          <p:cNvSpPr txBox="1"/>
          <p:nvPr/>
        </p:nvSpPr>
        <p:spPr>
          <a:xfrm>
            <a:off x="5153120" y="831808"/>
            <a:ext cx="1885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C6741FCD-2485-2CC3-908C-D47390A10283}"/>
              </a:ext>
            </a:extLst>
          </p:cNvPr>
          <p:cNvSpPr/>
          <p:nvPr/>
        </p:nvSpPr>
        <p:spPr>
          <a:xfrm>
            <a:off x="896842" y="4597807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1678CD0-6929-B088-2043-503D7AF8D9E3}"/>
              </a:ext>
            </a:extLst>
          </p:cNvPr>
          <p:cNvSpPr txBox="1"/>
          <p:nvPr/>
        </p:nvSpPr>
        <p:spPr>
          <a:xfrm>
            <a:off x="4499528" y="3453699"/>
            <a:ext cx="33424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花（はな）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4555B2D-A1BD-29E6-9297-BC0FEBB9D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59" b="89972" l="9977" r="89994">
                        <a14:foregroundMark x1="45283" y1="9220" x2="50858" y2="5459"/>
                        <a14:foregroundMark x1="50858" y1="5459" x2="51915" y2="5540"/>
                        <a14:foregroundMark x1="53145" y1="7319" x2="48313" y2="7602"/>
                        <a14:foregroundMark x1="49114" y1="8249" x2="54260" y2="7440"/>
                        <a14:foregroundMark x1="54260" y1="7440" x2="54260" y2="74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164"/>
          <a:stretch/>
        </p:blipFill>
        <p:spPr>
          <a:xfrm>
            <a:off x="4264949" y="1454421"/>
            <a:ext cx="3491963" cy="2069729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FBD2824-BE95-0B19-4F74-C159A12188AA}"/>
              </a:ext>
            </a:extLst>
          </p:cNvPr>
          <p:cNvSpPr txBox="1"/>
          <p:nvPr/>
        </p:nvSpPr>
        <p:spPr>
          <a:xfrm>
            <a:off x="1953178" y="4548865"/>
            <a:ext cx="90923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それは花（はな）ですか。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F9318C61-893B-D400-0F98-501466659DF3}"/>
              </a:ext>
            </a:extLst>
          </p:cNvPr>
          <p:cNvSpPr/>
          <p:nvPr/>
        </p:nvSpPr>
        <p:spPr>
          <a:xfrm>
            <a:off x="9150580" y="80708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93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6BE1A-740B-6728-EE50-27B1E9919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1BB5A0D1-BBA5-422B-E643-004E509CE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B2B799-04D2-FAB7-ABDB-7AFB32ADB166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1812A1-AF32-AF11-E71B-1CAB1E6A4DD7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B76922-2B10-4AF8-81C9-5C4A6717FCBD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9E0EB34-7D92-62BD-191D-723DC1B8A371}"/>
              </a:ext>
            </a:extLst>
          </p:cNvPr>
          <p:cNvSpPr txBox="1"/>
          <p:nvPr/>
        </p:nvSpPr>
        <p:spPr>
          <a:xfrm>
            <a:off x="4983608" y="910318"/>
            <a:ext cx="1885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85B5BCA5-2731-F5C2-240A-1AE638D2E025}"/>
              </a:ext>
            </a:extLst>
          </p:cNvPr>
          <p:cNvSpPr/>
          <p:nvPr/>
        </p:nvSpPr>
        <p:spPr>
          <a:xfrm>
            <a:off x="776755" y="471246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ADA031-3B8F-6924-C4E9-02D72DC194F1}"/>
              </a:ext>
            </a:extLst>
          </p:cNvPr>
          <p:cNvSpPr txBox="1"/>
          <p:nvPr/>
        </p:nvSpPr>
        <p:spPr>
          <a:xfrm>
            <a:off x="4782524" y="3495170"/>
            <a:ext cx="2287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本（ほん）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F82F41B-8705-E2E6-9386-12F075A71CC1}"/>
              </a:ext>
            </a:extLst>
          </p:cNvPr>
          <p:cNvSpPr txBox="1"/>
          <p:nvPr/>
        </p:nvSpPr>
        <p:spPr>
          <a:xfrm>
            <a:off x="3236100" y="4557789"/>
            <a:ext cx="53387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9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9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1D39137-6ADB-6717-B9A5-D09DBA0785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512" y1="68581" x2="48599" y2="75374"/>
                        <a14:foregroundMark x1="48599" y1="75374" x2="59777" y2="86494"/>
                        <a14:foregroundMark x1="63236" y1="71128" x2="80189" y2="64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1" t="31501"/>
          <a:stretch/>
        </p:blipFill>
        <p:spPr>
          <a:xfrm>
            <a:off x="4652394" y="1457967"/>
            <a:ext cx="2887211" cy="21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17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E2B3A-EB8D-B56D-3DC4-9B60384DA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23C811E-2FD1-FF32-EAD9-65AEF00E9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3DC8FC-81FA-5AA2-822D-016828E4332F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66B287E-67CA-64F4-DC6C-2309BFE0F76A}"/>
              </a:ext>
            </a:extLst>
          </p:cNvPr>
          <p:cNvSpPr txBox="1"/>
          <p:nvPr/>
        </p:nvSpPr>
        <p:spPr>
          <a:xfrm>
            <a:off x="207197" y="415472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練習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Practice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0EAA7E59-5DB9-BD71-6685-3236BCDAE659}"/>
              </a:ext>
            </a:extLst>
          </p:cNvPr>
          <p:cNvSpPr txBox="1"/>
          <p:nvPr/>
        </p:nvSpPr>
        <p:spPr>
          <a:xfrm>
            <a:off x="284384" y="1843950"/>
            <a:ext cx="33375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問題　②</a:t>
            </a:r>
            <a:endParaRPr lang="en-US" altLang="ja-JP" sz="3600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Problem</a:t>
            </a:r>
            <a:r>
              <a:rPr lang="ja-JP" altLang="en-US" sz="36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②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2A692BF-634B-F8F4-AEF4-D411FC45A474}"/>
              </a:ext>
            </a:extLst>
          </p:cNvPr>
          <p:cNvSpPr txBox="1"/>
          <p:nvPr/>
        </p:nvSpPr>
        <p:spPr>
          <a:xfrm>
            <a:off x="4983608" y="910318"/>
            <a:ext cx="1885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矢印: ストライプ 8">
            <a:extLst>
              <a:ext uri="{FF2B5EF4-FFF2-40B4-BE49-F238E27FC236}">
                <a16:creationId xmlns:a16="http://schemas.microsoft.com/office/drawing/2014/main" id="{5488A4AE-257D-3E6F-CB95-C6037DB63E4A}"/>
              </a:ext>
            </a:extLst>
          </p:cNvPr>
          <p:cNvSpPr/>
          <p:nvPr/>
        </p:nvSpPr>
        <p:spPr>
          <a:xfrm>
            <a:off x="776755" y="4712465"/>
            <a:ext cx="1399634" cy="962448"/>
          </a:xfrm>
          <a:prstGeom prst="strip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2567A45-2053-C88A-E503-F51EDA5FB82A}"/>
              </a:ext>
            </a:extLst>
          </p:cNvPr>
          <p:cNvSpPr txBox="1"/>
          <p:nvPr/>
        </p:nvSpPr>
        <p:spPr>
          <a:xfrm>
            <a:off x="4782524" y="3495170"/>
            <a:ext cx="22879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本（ほん）</a:t>
            </a:r>
            <a:endParaRPr lang="en-US" altLang="ja-JP" sz="4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4D4DA06-C923-7FE5-B401-F3FAB53F48C2}"/>
              </a:ext>
            </a:extLst>
          </p:cNvPr>
          <p:cNvSpPr txBox="1"/>
          <p:nvPr/>
        </p:nvSpPr>
        <p:spPr>
          <a:xfrm>
            <a:off x="2440402" y="4584614"/>
            <a:ext cx="885792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あれは本（ほん）ですか。</a:t>
            </a:r>
            <a:endParaRPr lang="en-US" altLang="ja-JP" sz="6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CDD3E4D-62B5-60CC-2B6B-4213CE94DE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512" y1="68581" x2="48599" y2="75374"/>
                        <a14:foregroundMark x1="48599" y1="75374" x2="59777" y2="86494"/>
                        <a14:foregroundMark x1="63236" y1="71128" x2="80189" y2="647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71" t="31501"/>
          <a:stretch/>
        </p:blipFill>
        <p:spPr>
          <a:xfrm>
            <a:off x="4652394" y="1457967"/>
            <a:ext cx="2887211" cy="2197440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56F01D10-6C1E-DBAC-4533-26F5851856C2}"/>
              </a:ext>
            </a:extLst>
          </p:cNvPr>
          <p:cNvSpPr/>
          <p:nvPr/>
        </p:nvSpPr>
        <p:spPr>
          <a:xfrm>
            <a:off x="9150580" y="80708"/>
            <a:ext cx="2871281" cy="13737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400" b="1" dirty="0">
                <a:solidFill>
                  <a:schemeClr val="tx1"/>
                </a:solidFill>
              </a:rPr>
              <a:t>答え</a:t>
            </a:r>
            <a:endParaRPr kumimoji="1" lang="en-US" altLang="ja-JP" sz="4400" b="1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4400" b="1" dirty="0">
                <a:solidFill>
                  <a:schemeClr val="tx1"/>
                </a:solidFill>
              </a:rPr>
              <a:t>Answer</a:t>
            </a:r>
            <a:endParaRPr kumimoji="1" lang="ja-JP" alt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80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76102" y="5621497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2B191-826D-45E1-A5EF-C63B9B7DC879}"/>
              </a:ext>
            </a:extLst>
          </p:cNvPr>
          <p:cNvSpPr txBox="1"/>
          <p:nvPr/>
        </p:nvSpPr>
        <p:spPr>
          <a:xfrm>
            <a:off x="5121266" y="2382303"/>
            <a:ext cx="16552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36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28079-23AB-2262-3EAC-C58F7B9A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4809443" y="140931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50BD41-8265-710E-A7AF-AF94780C5579}"/>
              </a:ext>
            </a:extLst>
          </p:cNvPr>
          <p:cNvSpPr txBox="1"/>
          <p:nvPr/>
        </p:nvSpPr>
        <p:spPr>
          <a:xfrm>
            <a:off x="9168648" y="1196872"/>
            <a:ext cx="23240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7200" dirty="0"/>
          </a:p>
        </p:txBody>
      </p:sp>
      <p:sp>
        <p:nvSpPr>
          <p:cNvPr id="11" name="十字形 10">
            <a:extLst>
              <a:ext uri="{FF2B5EF4-FFF2-40B4-BE49-F238E27FC236}">
                <a16:creationId xmlns:a16="http://schemas.microsoft.com/office/drawing/2014/main" id="{85F8AB47-066D-124D-835C-A631925A7DF7}"/>
              </a:ext>
            </a:extLst>
          </p:cNvPr>
          <p:cNvSpPr/>
          <p:nvPr/>
        </p:nvSpPr>
        <p:spPr>
          <a:xfrm>
            <a:off x="7341114" y="1234662"/>
            <a:ext cx="938151" cy="938151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D583D3-C08A-5F41-4F54-32CA332DE9A9}"/>
              </a:ext>
            </a:extLst>
          </p:cNvPr>
          <p:cNvSpPr txBox="1"/>
          <p:nvPr/>
        </p:nvSpPr>
        <p:spPr>
          <a:xfrm>
            <a:off x="721605" y="1101778"/>
            <a:ext cx="27799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72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72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72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6DA96201-9B79-180A-6E3C-35584B43B19D}"/>
              </a:ext>
            </a:extLst>
          </p:cNvPr>
          <p:cNvSpPr/>
          <p:nvPr/>
        </p:nvSpPr>
        <p:spPr>
          <a:xfrm>
            <a:off x="3842315" y="1340755"/>
            <a:ext cx="938151" cy="938151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C9F8EA-F57E-D89D-019C-3F501D6E5FBB}"/>
              </a:ext>
            </a:extLst>
          </p:cNvPr>
          <p:cNvSpPr txBox="1"/>
          <p:nvPr/>
        </p:nvSpPr>
        <p:spPr>
          <a:xfrm>
            <a:off x="2551023" y="3421921"/>
            <a:ext cx="77796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6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これはりんごです。</a:t>
            </a:r>
            <a:endParaRPr lang="ja-JP" altLang="en-US" sz="66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5F4CCABB-170A-793B-210B-A2A03380507C}"/>
              </a:ext>
            </a:extLst>
          </p:cNvPr>
          <p:cNvSpPr/>
          <p:nvPr/>
        </p:nvSpPr>
        <p:spPr>
          <a:xfrm>
            <a:off x="1861334" y="4503658"/>
            <a:ext cx="8632372" cy="141851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A0CFDF2-6218-C115-CAE5-FFBCB4575824}"/>
              </a:ext>
            </a:extLst>
          </p:cNvPr>
          <p:cNvSpPr txBox="1"/>
          <p:nvPr/>
        </p:nvSpPr>
        <p:spPr>
          <a:xfrm>
            <a:off x="2551023" y="4414070"/>
            <a:ext cx="731143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否定形は？</a:t>
            </a:r>
            <a:endParaRPr lang="en-US" altLang="ja-JP" sz="4800" b="1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Negative form?</a:t>
            </a:r>
            <a:endParaRPr lang="ja-JP" altLang="en-US" sz="44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A3EB43C-DE5C-B713-FEFD-810A226BB6A9}"/>
              </a:ext>
            </a:extLst>
          </p:cNvPr>
          <p:cNvSpPr/>
          <p:nvPr/>
        </p:nvSpPr>
        <p:spPr>
          <a:xfrm>
            <a:off x="10378653" y="86170"/>
            <a:ext cx="1738618" cy="849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復習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Review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94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1D768F-C702-D164-5EC4-B80D9AEE0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96E9070E-855A-7879-4DF3-FB71B1B4C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6666722-DA78-74EA-58CA-FA0961FDDF9C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2B191-826D-45E1-A5EF-C63B9B7DC879}"/>
              </a:ext>
            </a:extLst>
          </p:cNvPr>
          <p:cNvSpPr txBox="1"/>
          <p:nvPr/>
        </p:nvSpPr>
        <p:spPr>
          <a:xfrm>
            <a:off x="3622306" y="2692588"/>
            <a:ext cx="1655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CB28079-23AB-2262-3EAC-C58F7B9AB6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3480788" y="363521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250BD41-8265-710E-A7AF-AF94780C5579}"/>
              </a:ext>
            </a:extLst>
          </p:cNvPr>
          <p:cNvSpPr txBox="1"/>
          <p:nvPr/>
        </p:nvSpPr>
        <p:spPr>
          <a:xfrm>
            <a:off x="9707862" y="1588807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2D583D3-C08A-5F41-4F54-32CA332DE9A9}"/>
              </a:ext>
            </a:extLst>
          </p:cNvPr>
          <p:cNvSpPr txBox="1"/>
          <p:nvPr/>
        </p:nvSpPr>
        <p:spPr>
          <a:xfrm>
            <a:off x="167578" y="1454337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48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6DA96201-9B79-180A-6E3C-35584B43B19D}"/>
              </a:ext>
            </a:extLst>
          </p:cNvPr>
          <p:cNvSpPr/>
          <p:nvPr/>
        </p:nvSpPr>
        <p:spPr>
          <a:xfrm>
            <a:off x="2673470" y="1588807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FC9F8EA-F57E-D89D-019C-3F501D6E5FBB}"/>
              </a:ext>
            </a:extLst>
          </p:cNvPr>
          <p:cNvSpPr txBox="1"/>
          <p:nvPr/>
        </p:nvSpPr>
        <p:spPr>
          <a:xfrm>
            <a:off x="1359037" y="4010216"/>
            <a:ext cx="10343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これはりんごではないです。</a:t>
            </a:r>
            <a:endParaRPr lang="ja-JP" altLang="en-US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7BB5C6B-BA44-2046-82E1-907298586BAA}"/>
              </a:ext>
            </a:extLst>
          </p:cNvPr>
          <p:cNvSpPr txBox="1"/>
          <p:nvPr/>
        </p:nvSpPr>
        <p:spPr>
          <a:xfrm>
            <a:off x="6002816" y="1543829"/>
            <a:ext cx="3262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ではない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not</a:t>
            </a:r>
            <a:endParaRPr lang="ja-JP" altLang="en-US" sz="4800" dirty="0"/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0DD65845-3355-AD32-84F9-0C74A93E6867}"/>
              </a:ext>
            </a:extLst>
          </p:cNvPr>
          <p:cNvSpPr/>
          <p:nvPr/>
        </p:nvSpPr>
        <p:spPr>
          <a:xfrm>
            <a:off x="5494777" y="1630884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D80350D6-08E1-98E1-97C8-426C82974EA3}"/>
              </a:ext>
            </a:extLst>
          </p:cNvPr>
          <p:cNvSpPr/>
          <p:nvPr/>
        </p:nvSpPr>
        <p:spPr>
          <a:xfrm>
            <a:off x="9082905" y="1624616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B7A8A030-AED5-D991-DFD8-5FC723AA6EE2}"/>
              </a:ext>
            </a:extLst>
          </p:cNvPr>
          <p:cNvSpPr/>
          <p:nvPr/>
        </p:nvSpPr>
        <p:spPr>
          <a:xfrm>
            <a:off x="10343352" y="143740"/>
            <a:ext cx="1738618" cy="8496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chemeClr val="tx1"/>
                </a:solidFill>
              </a:rPr>
              <a:t>復習</a:t>
            </a:r>
            <a:endParaRPr kumimoji="1" lang="en-US" altLang="ja-JP" sz="2800" b="1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="1" dirty="0">
                <a:solidFill>
                  <a:schemeClr val="tx1"/>
                </a:solidFill>
              </a:rPr>
              <a:t>Review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64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A5A34-65E6-6186-8A91-37CF8CDD3B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EC878C9-9194-4D67-A0A3-59B366493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54DF5F-503F-4D07-D6B8-E1B10EB41CB4}"/>
              </a:ext>
            </a:extLst>
          </p:cNvPr>
          <p:cNvSpPr txBox="1"/>
          <p:nvPr/>
        </p:nvSpPr>
        <p:spPr>
          <a:xfrm>
            <a:off x="5959929" y="5850409"/>
            <a:ext cx="7805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endParaRPr kumimoji="1" lang="ja-JP" altLang="en-US" sz="4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8766938-3A1F-9846-32BE-C45321E961E0}"/>
              </a:ext>
            </a:extLst>
          </p:cNvPr>
          <p:cNvSpPr txBox="1"/>
          <p:nvPr/>
        </p:nvSpPr>
        <p:spPr>
          <a:xfrm>
            <a:off x="3622306" y="2111372"/>
            <a:ext cx="1655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F5EF3EA-22FB-0DA4-8880-F8D7759C7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3480788" y="-217695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F23D986-3F9A-1E47-9E4F-523473E93F18}"/>
              </a:ext>
            </a:extLst>
          </p:cNvPr>
          <p:cNvSpPr txBox="1"/>
          <p:nvPr/>
        </p:nvSpPr>
        <p:spPr>
          <a:xfrm>
            <a:off x="9707862" y="1007591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です。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4383E1D-161D-EC12-FEF5-A047D129470D}"/>
              </a:ext>
            </a:extLst>
          </p:cNvPr>
          <p:cNvSpPr txBox="1"/>
          <p:nvPr/>
        </p:nvSpPr>
        <p:spPr>
          <a:xfrm>
            <a:off x="167578" y="873121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48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342BEE66-02A2-C9B8-8FCB-E4BA3C6BAC74}"/>
              </a:ext>
            </a:extLst>
          </p:cNvPr>
          <p:cNvSpPr/>
          <p:nvPr/>
        </p:nvSpPr>
        <p:spPr>
          <a:xfrm>
            <a:off x="2673470" y="1007591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797F84-12A7-F317-8793-9A442D060039}"/>
              </a:ext>
            </a:extLst>
          </p:cNvPr>
          <p:cNvSpPr txBox="1"/>
          <p:nvPr/>
        </p:nvSpPr>
        <p:spPr>
          <a:xfrm>
            <a:off x="1413466" y="3065479"/>
            <a:ext cx="10343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これはりんごではないです。</a:t>
            </a:r>
            <a:endParaRPr lang="ja-JP" altLang="en-US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63030DB-EEBE-5F96-F6F4-CE57DF10F900}"/>
              </a:ext>
            </a:extLst>
          </p:cNvPr>
          <p:cNvSpPr txBox="1"/>
          <p:nvPr/>
        </p:nvSpPr>
        <p:spPr>
          <a:xfrm>
            <a:off x="6002816" y="962613"/>
            <a:ext cx="326244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ではない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not</a:t>
            </a:r>
            <a:endParaRPr lang="ja-JP" altLang="en-US" sz="4800" dirty="0"/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5254F771-EEEA-9CE3-1BE2-35E7E3969E83}"/>
              </a:ext>
            </a:extLst>
          </p:cNvPr>
          <p:cNvSpPr/>
          <p:nvPr/>
        </p:nvSpPr>
        <p:spPr>
          <a:xfrm>
            <a:off x="5494777" y="1049668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十字形 8">
            <a:extLst>
              <a:ext uri="{FF2B5EF4-FFF2-40B4-BE49-F238E27FC236}">
                <a16:creationId xmlns:a16="http://schemas.microsoft.com/office/drawing/2014/main" id="{3381D0BB-CD95-6A0E-641E-3412B11137CA}"/>
              </a:ext>
            </a:extLst>
          </p:cNvPr>
          <p:cNvSpPr/>
          <p:nvPr/>
        </p:nvSpPr>
        <p:spPr>
          <a:xfrm>
            <a:off x="9082905" y="1043400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17B4ED4A-AA9A-08A6-9927-A4A25DBAF49C}"/>
              </a:ext>
            </a:extLst>
          </p:cNvPr>
          <p:cNvSpPr/>
          <p:nvPr/>
        </p:nvSpPr>
        <p:spPr>
          <a:xfrm>
            <a:off x="1861334" y="4358844"/>
            <a:ext cx="8632372" cy="1483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C647174-4672-93B1-524C-25B23F68ED94}"/>
              </a:ext>
            </a:extLst>
          </p:cNvPr>
          <p:cNvSpPr txBox="1"/>
          <p:nvPr/>
        </p:nvSpPr>
        <p:spPr>
          <a:xfrm>
            <a:off x="2551023" y="4269256"/>
            <a:ext cx="731143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質問形は？</a:t>
            </a:r>
            <a:endParaRPr lang="en-US" altLang="ja-JP" sz="5400" b="1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ln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Question form?</a:t>
            </a:r>
            <a:endParaRPr lang="ja-JP" altLang="en-US" sz="4800" dirty="0">
              <a:ln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026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D77C9-3113-187F-27CF-59346FAD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17D1F65-7560-205D-EB17-574E7E194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3BF409-4741-CB98-E325-9D99C2DAB343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7A7EA70-1B60-18DC-7020-4353AB50634B}"/>
              </a:ext>
            </a:extLst>
          </p:cNvPr>
          <p:cNvSpPr txBox="1"/>
          <p:nvPr/>
        </p:nvSpPr>
        <p:spPr>
          <a:xfrm>
            <a:off x="3761133" y="2338121"/>
            <a:ext cx="16552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2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apple</a:t>
            </a:r>
            <a:endParaRPr lang="ja-JP" altLang="en-US" sz="28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7B722A3-D173-5D20-037F-5B643723B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37" b="89972" l="9949" r="89937">
                        <a14:foregroundMark x1="59463" y1="9462" x2="58319" y2="10392"/>
                        <a14:foregroundMark x1="50429" y1="8937" x2="50429" y2="8937"/>
                        <a14:foregroundMark x1="49342" y1="9139" x2="49342" y2="9139"/>
                        <a14:backgroundMark x1="50658" y1="9624" x2="50658" y2="9624"/>
                        <a14:backgroundMark x1="51286" y1="9058" x2="51286" y2="9058"/>
                        <a14:backgroundMark x1="51058" y1="9139" x2="51058" y2="9139"/>
                        <a14:backgroundMark x1="50658" y1="9139" x2="50658" y2="9139"/>
                        <a14:backgroundMark x1="50486" y1="9584" x2="50486" y2="9584"/>
                        <a14:backgroundMark x1="50486" y1="9220" x2="50486" y2="9220"/>
                        <a14:backgroundMark x1="50772" y1="9260" x2="50772" y2="9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3" r="24967" b="64503"/>
          <a:stretch/>
        </p:blipFill>
        <p:spPr>
          <a:xfrm>
            <a:off x="3619615" y="9054"/>
            <a:ext cx="2363189" cy="243440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3E0D81-809B-5A8B-97BE-2FCDE9B31806}"/>
              </a:ext>
            </a:extLst>
          </p:cNvPr>
          <p:cNvSpPr txBox="1"/>
          <p:nvPr/>
        </p:nvSpPr>
        <p:spPr>
          <a:xfrm>
            <a:off x="6440922" y="1099870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  <a:endParaRPr lang="ja-JP" altLang="en-US" sz="48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1239194-63E5-30BA-B3E7-CE5E81934084}"/>
              </a:ext>
            </a:extLst>
          </p:cNvPr>
          <p:cNvSpPr txBox="1"/>
          <p:nvPr/>
        </p:nvSpPr>
        <p:spPr>
          <a:xfrm>
            <a:off x="306405" y="1099870"/>
            <a:ext cx="2779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48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48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This</a:t>
            </a:r>
            <a:endParaRPr lang="ja-JP" altLang="en-US" sz="4800" dirty="0"/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39378C5E-0563-036F-16DC-187A09035554}"/>
              </a:ext>
            </a:extLst>
          </p:cNvPr>
          <p:cNvSpPr/>
          <p:nvPr/>
        </p:nvSpPr>
        <p:spPr>
          <a:xfrm>
            <a:off x="2812297" y="1234340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9B10EB-73C1-3D52-A4FB-1EB2EC771867}"/>
              </a:ext>
            </a:extLst>
          </p:cNvPr>
          <p:cNvSpPr txBox="1"/>
          <p:nvPr/>
        </p:nvSpPr>
        <p:spPr>
          <a:xfrm>
            <a:off x="1303765" y="4050562"/>
            <a:ext cx="10343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これはりんごですか。</a:t>
            </a:r>
            <a:endParaRPr lang="ja-JP" altLang="en-US" sz="72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7" name="十字形 6">
            <a:extLst>
              <a:ext uri="{FF2B5EF4-FFF2-40B4-BE49-F238E27FC236}">
                <a16:creationId xmlns:a16="http://schemas.microsoft.com/office/drawing/2014/main" id="{2EE6D98F-4A73-FF8F-04CF-16D1B0385B28}"/>
              </a:ext>
            </a:extLst>
          </p:cNvPr>
          <p:cNvSpPr/>
          <p:nvPr/>
        </p:nvSpPr>
        <p:spPr>
          <a:xfrm>
            <a:off x="5633604" y="1276417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7F1739C-8FA9-B5E2-9E7D-A7B7803C7A33}"/>
              </a:ext>
            </a:extLst>
          </p:cNvPr>
          <p:cNvSpPr txBox="1"/>
          <p:nvPr/>
        </p:nvSpPr>
        <p:spPr>
          <a:xfrm>
            <a:off x="9262229" y="1099870"/>
            <a:ext cx="23240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48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r>
              <a:rPr lang="ja-JP" altLang="en-US" sz="48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か。</a:t>
            </a:r>
            <a:endParaRPr lang="en-US" altLang="ja-JP" sz="48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4800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4800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十字形 11">
            <a:extLst>
              <a:ext uri="{FF2B5EF4-FFF2-40B4-BE49-F238E27FC236}">
                <a16:creationId xmlns:a16="http://schemas.microsoft.com/office/drawing/2014/main" id="{4E24A78B-D3F6-D728-82C5-C3AEEFCFFCBB}"/>
              </a:ext>
            </a:extLst>
          </p:cNvPr>
          <p:cNvSpPr/>
          <p:nvPr/>
        </p:nvSpPr>
        <p:spPr>
          <a:xfrm>
            <a:off x="8454911" y="1317212"/>
            <a:ext cx="807318" cy="794950"/>
          </a:xfrm>
          <a:prstGeom prst="plus">
            <a:avLst>
              <a:gd name="adj" fmla="val 3512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42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68652-03FC-21A9-F0DF-7E9E88A05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DB48D212-B349-962F-2A86-2EBCF4B7A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4A7153-FB75-0DEE-269E-B3CA2A79B020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5612882-7D48-49B4-6F59-4EBA94804648}"/>
              </a:ext>
            </a:extLst>
          </p:cNvPr>
          <p:cNvSpPr txBox="1"/>
          <p:nvPr/>
        </p:nvSpPr>
        <p:spPr>
          <a:xfrm>
            <a:off x="451936" y="600930"/>
            <a:ext cx="4654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順番　（じゅんばん）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order</a:t>
            </a:r>
            <a:endParaRPr lang="ja-JP" altLang="en-US" sz="3600" u="sng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AA5767B-5742-DD08-F4AE-1A08C2B50F8B}"/>
              </a:ext>
            </a:extLst>
          </p:cNvPr>
          <p:cNvSpPr txBox="1"/>
          <p:nvPr/>
        </p:nvSpPr>
        <p:spPr>
          <a:xfrm>
            <a:off x="630677" y="2311098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これは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343D0B-7C56-A7CB-F55A-4027900C272A}"/>
              </a:ext>
            </a:extLst>
          </p:cNvPr>
          <p:cNvSpPr txBox="1"/>
          <p:nvPr/>
        </p:nvSpPr>
        <p:spPr>
          <a:xfrm>
            <a:off x="3275660" y="2358132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りんご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24FD798-06B2-48A2-14FB-A61F865EB653}"/>
              </a:ext>
            </a:extLst>
          </p:cNvPr>
          <p:cNvSpPr txBox="1"/>
          <p:nvPr/>
        </p:nvSpPr>
        <p:spPr>
          <a:xfrm>
            <a:off x="5756722" y="2316275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34E29A2-8C2C-2EDF-447B-BC4BD4955929}"/>
              </a:ext>
            </a:extLst>
          </p:cNvPr>
          <p:cNvSpPr txBox="1"/>
          <p:nvPr/>
        </p:nvSpPr>
        <p:spPr>
          <a:xfrm>
            <a:off x="109200" y="3552001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主語（しゅご）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Subject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673853C-8E52-FB3F-3EFA-AC8F07B7A8F6}"/>
              </a:ext>
            </a:extLst>
          </p:cNvPr>
          <p:cNvSpPr txBox="1"/>
          <p:nvPr/>
        </p:nvSpPr>
        <p:spPr>
          <a:xfrm>
            <a:off x="3089832" y="3552002"/>
            <a:ext cx="30061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039E958-2E91-3014-BA43-524D1826421B}"/>
              </a:ext>
            </a:extLst>
          </p:cNvPr>
          <p:cNvSpPr txBox="1"/>
          <p:nvPr/>
        </p:nvSpPr>
        <p:spPr>
          <a:xfrm>
            <a:off x="5053081" y="3532016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動詞（どうし）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Verb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D8F84CF-554D-38F1-29D7-0A9904FC75D1}"/>
              </a:ext>
            </a:extLst>
          </p:cNvPr>
          <p:cNvSpPr txBox="1"/>
          <p:nvPr/>
        </p:nvSpPr>
        <p:spPr>
          <a:xfrm>
            <a:off x="8781412" y="2296042"/>
            <a:ext cx="27799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5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か。</a:t>
            </a:r>
            <a:endParaRPr lang="en-US" altLang="ja-JP" sz="54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4526E7A-6578-57BE-F15E-C411E15E5E2B}"/>
              </a:ext>
            </a:extLst>
          </p:cNvPr>
          <p:cNvSpPr txBox="1"/>
          <p:nvPr/>
        </p:nvSpPr>
        <p:spPr>
          <a:xfrm>
            <a:off x="7978802" y="3532015"/>
            <a:ext cx="40363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質問形（しつもんけい）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Question form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4C67AE-64A5-FBAE-1CD7-92F07FF9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6DA551-348B-3B36-6D72-E55FC4294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7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1CAAC4-9E28-0D60-2F4C-5D3E229A33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4804116-03E6-44F5-7406-4B2698D10031}"/>
              </a:ext>
            </a:extLst>
          </p:cNvPr>
          <p:cNvSpPr txBox="1"/>
          <p:nvPr/>
        </p:nvSpPr>
        <p:spPr>
          <a:xfrm>
            <a:off x="310422" y="613285"/>
            <a:ext cx="54535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文の作り方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How to make sentence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0A085C9-7EB1-69C4-6D3B-66B48B5BAAAB}"/>
              </a:ext>
            </a:extLst>
          </p:cNvPr>
          <p:cNvSpPr txBox="1"/>
          <p:nvPr/>
        </p:nvSpPr>
        <p:spPr>
          <a:xfrm>
            <a:off x="1597864" y="2347005"/>
            <a:ext cx="2969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○○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CE028F-4B90-8A4C-7814-BDD385678BCD}"/>
              </a:ext>
            </a:extLst>
          </p:cNvPr>
          <p:cNvSpPr txBox="1"/>
          <p:nvPr/>
        </p:nvSpPr>
        <p:spPr>
          <a:xfrm>
            <a:off x="5555135" y="2326489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△△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774AAA1-C492-4A80-4C0D-18A816569EB5}"/>
              </a:ext>
            </a:extLst>
          </p:cNvPr>
          <p:cNvSpPr txBox="1"/>
          <p:nvPr/>
        </p:nvSpPr>
        <p:spPr>
          <a:xfrm>
            <a:off x="8234854" y="2347004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ですか。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C1A4BE-ECC3-ABA9-4D00-D0087FDED0CD}"/>
              </a:ext>
            </a:extLst>
          </p:cNvPr>
          <p:cNvSpPr txBox="1"/>
          <p:nvPr/>
        </p:nvSpPr>
        <p:spPr>
          <a:xfrm>
            <a:off x="5555135" y="3734480"/>
            <a:ext cx="29631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名詞（めいし）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Noun</a:t>
            </a:r>
            <a:endParaRPr lang="ja-JP" altLang="en-US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72AB62-A76B-FB63-5A48-416A2C873DFA}"/>
              </a:ext>
            </a:extLst>
          </p:cNvPr>
          <p:cNvSpPr txBox="1"/>
          <p:nvPr/>
        </p:nvSpPr>
        <p:spPr>
          <a:xfrm>
            <a:off x="3813416" y="2347004"/>
            <a:ext cx="27799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は</a:t>
            </a:r>
            <a:endParaRPr lang="en-US" altLang="ja-JP" sz="60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8C351B4-314D-2BA3-3A13-A181E77311AA}"/>
              </a:ext>
            </a:extLst>
          </p:cNvPr>
          <p:cNvSpPr txBox="1"/>
          <p:nvPr/>
        </p:nvSpPr>
        <p:spPr>
          <a:xfrm>
            <a:off x="1034143" y="3659392"/>
            <a:ext cx="41692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人称代名詞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（にんしょうだいめいし）</a:t>
            </a:r>
            <a:endParaRPr lang="en-US" altLang="ja-JP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Personal pronoun</a:t>
            </a:r>
            <a:endParaRPr lang="ja-JP" altLang="en-US" sz="2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3980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B3DF-7985-F2F0-FFAA-845CB0109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A7A153D-4970-E596-17D7-8DF335E4C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BCCBFEC-F9E6-A0D7-106B-A5D77BC3A732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E860F0-6192-93ED-DE88-5F20F17970A7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83F14EE-E9D0-9B5E-12DD-10751B925670}"/>
              </a:ext>
            </a:extLst>
          </p:cNvPr>
          <p:cNvSpPr txBox="1"/>
          <p:nvPr/>
        </p:nvSpPr>
        <p:spPr>
          <a:xfrm>
            <a:off x="1784018" y="2209518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それは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It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34AE429-79A1-DACA-B3A1-57E26BE23AFB}"/>
              </a:ext>
            </a:extLst>
          </p:cNvPr>
          <p:cNvSpPr txBox="1"/>
          <p:nvPr/>
        </p:nvSpPr>
        <p:spPr>
          <a:xfrm>
            <a:off x="4177678" y="2181294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ライオン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lion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63814D-6861-63C4-3022-450B9DC088C7}"/>
              </a:ext>
            </a:extLst>
          </p:cNvPr>
          <p:cNvSpPr txBox="1"/>
          <p:nvPr/>
        </p:nvSpPr>
        <p:spPr>
          <a:xfrm>
            <a:off x="6363547" y="2209517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1000FB3-F927-62AA-94EB-2B2720E1D32D}"/>
              </a:ext>
            </a:extLst>
          </p:cNvPr>
          <p:cNvSpPr txBox="1"/>
          <p:nvPr/>
        </p:nvSpPr>
        <p:spPr>
          <a:xfrm>
            <a:off x="1875993" y="3962986"/>
            <a:ext cx="353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私（わたし）は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D3B8C6A-26D9-C995-F090-573A5E267E51}"/>
              </a:ext>
            </a:extLst>
          </p:cNvPr>
          <p:cNvSpPr txBox="1"/>
          <p:nvPr/>
        </p:nvSpPr>
        <p:spPr>
          <a:xfrm>
            <a:off x="4453079" y="3971426"/>
            <a:ext cx="4221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10</a:t>
            </a:r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歳（さい）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ten years old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8EB180F-A90A-C425-D042-2A97F0B441F6}"/>
              </a:ext>
            </a:extLst>
          </p:cNvPr>
          <p:cNvSpPr txBox="1"/>
          <p:nvPr/>
        </p:nvSpPr>
        <p:spPr>
          <a:xfrm>
            <a:off x="8230003" y="3933877"/>
            <a:ext cx="18240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am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351B9AB-84F7-3121-9EA0-1D3F59686571}"/>
              </a:ext>
            </a:extLst>
          </p:cNvPr>
          <p:cNvSpPr txBox="1"/>
          <p:nvPr/>
        </p:nvSpPr>
        <p:spPr>
          <a:xfrm>
            <a:off x="322131" y="2041685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CD9A87B-5C52-2D88-13BD-989CCA50CAB4}"/>
              </a:ext>
            </a:extLst>
          </p:cNvPr>
          <p:cNvSpPr txBox="1"/>
          <p:nvPr/>
        </p:nvSpPr>
        <p:spPr>
          <a:xfrm>
            <a:off x="322131" y="3747281"/>
            <a:ext cx="18240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9B97A6F-D481-33DA-610D-AC641CDC882E}"/>
              </a:ext>
            </a:extLst>
          </p:cNvPr>
          <p:cNvSpPr txBox="1"/>
          <p:nvPr/>
        </p:nvSpPr>
        <p:spPr>
          <a:xfrm>
            <a:off x="7119816" y="2224837"/>
            <a:ext cx="37385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か。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CFAA3DA-E3AD-972D-327E-4276A6DBBA01}"/>
              </a:ext>
            </a:extLst>
          </p:cNvPr>
          <p:cNvSpPr txBox="1"/>
          <p:nvPr/>
        </p:nvSpPr>
        <p:spPr>
          <a:xfrm>
            <a:off x="9410360" y="3962985"/>
            <a:ext cx="22004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か。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081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10D8FF-0A78-1001-5507-79AA2ACE3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D90F557-6BDD-640C-B639-A145FC54D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600" y="-44542"/>
            <a:ext cx="12192000" cy="6858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69E0DB-F057-94A9-E1E8-F0590C02F71B}"/>
              </a:ext>
            </a:extLst>
          </p:cNvPr>
          <p:cNvSpPr txBox="1"/>
          <p:nvPr/>
        </p:nvSpPr>
        <p:spPr>
          <a:xfrm>
            <a:off x="5905500" y="5551714"/>
            <a:ext cx="7805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生きた日本語を学ぼう！</a:t>
            </a:r>
            <a:r>
              <a:rPr lang="ja-JP" altLang="en-US" sz="20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その③</a:t>
            </a:r>
            <a:r>
              <a:rPr kumimoji="1" lang="ja-JP" altLang="en-US" sz="44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B839DF0-6F41-9C4D-3211-BFF7FD05B625}"/>
              </a:ext>
            </a:extLst>
          </p:cNvPr>
          <p:cNvSpPr txBox="1"/>
          <p:nvPr/>
        </p:nvSpPr>
        <p:spPr>
          <a:xfrm>
            <a:off x="130012" y="508597"/>
            <a:ext cx="34919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例文</a:t>
            </a:r>
            <a:endParaRPr lang="en-US" altLang="ja-JP" sz="3600" b="1" u="sng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u="sng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Example</a:t>
            </a:r>
            <a:endParaRPr lang="ja-JP" altLang="en-US" sz="3600" u="sng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1FB882-4BBF-40E1-217A-DFD2455D41BB}"/>
              </a:ext>
            </a:extLst>
          </p:cNvPr>
          <p:cNvSpPr txBox="1"/>
          <p:nvPr/>
        </p:nvSpPr>
        <p:spPr>
          <a:xfrm>
            <a:off x="1483638" y="2402261"/>
            <a:ext cx="40217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彼女（かのじょ）は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She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CF1CEF8-FC28-10B6-D2D2-5C688A90DD63}"/>
              </a:ext>
            </a:extLst>
          </p:cNvPr>
          <p:cNvSpPr txBox="1"/>
          <p:nvPr/>
        </p:nvSpPr>
        <p:spPr>
          <a:xfrm>
            <a:off x="4770388" y="2447337"/>
            <a:ext cx="50376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先生（せんせい）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teacher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C1AB241-CE07-297A-CA55-0FE40BB525E5}"/>
              </a:ext>
            </a:extLst>
          </p:cNvPr>
          <p:cNvSpPr txBox="1"/>
          <p:nvPr/>
        </p:nvSpPr>
        <p:spPr>
          <a:xfrm>
            <a:off x="1284841" y="4083759"/>
            <a:ext cx="35332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あなたは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You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D6D35F9-EF4C-F592-F8F3-50721F9C0DE3}"/>
              </a:ext>
            </a:extLst>
          </p:cNvPr>
          <p:cNvSpPr txBox="1"/>
          <p:nvPr/>
        </p:nvSpPr>
        <p:spPr>
          <a:xfrm>
            <a:off x="4390539" y="4144085"/>
            <a:ext cx="46450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警察官（けいさつかん）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police officer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0197551-906F-6704-AAE2-66558BD77D92}"/>
              </a:ext>
            </a:extLst>
          </p:cNvPr>
          <p:cNvSpPr txBox="1"/>
          <p:nvPr/>
        </p:nvSpPr>
        <p:spPr>
          <a:xfrm>
            <a:off x="-272928" y="2190095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26FC4D9-7DA1-3FF3-FFD4-E03EFD0698BC}"/>
              </a:ext>
            </a:extLst>
          </p:cNvPr>
          <p:cNvSpPr txBox="1"/>
          <p:nvPr/>
        </p:nvSpPr>
        <p:spPr>
          <a:xfrm>
            <a:off x="-283123" y="3901611"/>
            <a:ext cx="2779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7200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7956FE-6E24-AAC6-D46D-CBEDDE326F83}"/>
              </a:ext>
            </a:extLst>
          </p:cNvPr>
          <p:cNvSpPr txBox="1"/>
          <p:nvPr/>
        </p:nvSpPr>
        <p:spPr>
          <a:xfrm>
            <a:off x="8590897" y="2448289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AAFD7B1-2A3A-3C67-F116-395674C48AA7}"/>
              </a:ext>
            </a:extLst>
          </p:cNvPr>
          <p:cNvSpPr txBox="1"/>
          <p:nvPr/>
        </p:nvSpPr>
        <p:spPr>
          <a:xfrm>
            <a:off x="9675276" y="2446385"/>
            <a:ext cx="3085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か。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F84D133-EFA7-7F25-C198-9D2C67C3BB2C}"/>
              </a:ext>
            </a:extLst>
          </p:cNvPr>
          <p:cNvSpPr txBox="1"/>
          <p:nvPr/>
        </p:nvSpPr>
        <p:spPr>
          <a:xfrm>
            <a:off x="8607805" y="4145037"/>
            <a:ext cx="24177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です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en-US" altLang="ja-JP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are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A18E771-2FB1-6B12-2C7E-67B06DAE43D2}"/>
              </a:ext>
            </a:extLst>
          </p:cNvPr>
          <p:cNvSpPr txBox="1"/>
          <p:nvPr/>
        </p:nvSpPr>
        <p:spPr>
          <a:xfrm>
            <a:off x="9692184" y="4143133"/>
            <a:ext cx="30850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か。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ctr"/>
            <a:r>
              <a:rPr lang="ja-JP" altLang="en-US" sz="3600" b="1" dirty="0">
                <a:solidFill>
                  <a:schemeClr val="bg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  <a:endParaRPr lang="en-US" altLang="ja-JP" sz="3600" b="1" dirty="0">
              <a:solidFill>
                <a:schemeClr val="bg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4960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492</Words>
  <Application>Microsoft Office PowerPoint</Application>
  <PresentationFormat>ワイド画面</PresentationFormat>
  <Paragraphs>186</Paragraphs>
  <Slides>16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1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2025-04-06T13:43:34Z</dcterms:created>
  <dcterms:modified xsi:type="dcterms:W3CDTF">2025-04-11T09:05:30Z</dcterms:modified>
</cp:coreProperties>
</file>